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3"/>
  </p:notesMasterIdLst>
  <p:sldIdLst>
    <p:sldId id="256" r:id="rId5"/>
    <p:sldId id="257" r:id="rId6"/>
    <p:sldId id="272" r:id="rId7"/>
    <p:sldId id="293" r:id="rId8"/>
    <p:sldId id="259" r:id="rId9"/>
    <p:sldId id="294" r:id="rId10"/>
    <p:sldId id="308" r:id="rId11"/>
    <p:sldId id="309" r:id="rId12"/>
    <p:sldId id="311" r:id="rId13"/>
    <p:sldId id="295" r:id="rId14"/>
    <p:sldId id="273" r:id="rId15"/>
    <p:sldId id="310" r:id="rId16"/>
    <p:sldId id="290" r:id="rId17"/>
    <p:sldId id="296" r:id="rId18"/>
    <p:sldId id="298" r:id="rId19"/>
    <p:sldId id="323" r:id="rId20"/>
    <p:sldId id="297" r:id="rId21"/>
    <p:sldId id="268" r:id="rId22"/>
    <p:sldId id="325" r:id="rId23"/>
    <p:sldId id="324" r:id="rId24"/>
    <p:sldId id="269" r:id="rId25"/>
    <p:sldId id="302" r:id="rId26"/>
    <p:sldId id="299" r:id="rId27"/>
    <p:sldId id="326" r:id="rId28"/>
    <p:sldId id="313" r:id="rId29"/>
    <p:sldId id="305" r:id="rId30"/>
    <p:sldId id="312" r:id="rId31"/>
    <p:sldId id="315" r:id="rId32"/>
    <p:sldId id="316" r:id="rId33"/>
    <p:sldId id="317" r:id="rId34"/>
    <p:sldId id="318" r:id="rId35"/>
    <p:sldId id="321" r:id="rId36"/>
    <p:sldId id="322" r:id="rId37"/>
    <p:sldId id="319" r:id="rId38"/>
    <p:sldId id="277" r:id="rId39"/>
    <p:sldId id="304" r:id="rId40"/>
    <p:sldId id="279" r:id="rId41"/>
    <p:sldId id="280" r:id="rId42"/>
    <p:sldId id="281" r:id="rId43"/>
    <p:sldId id="282" r:id="rId44"/>
    <p:sldId id="283" r:id="rId45"/>
    <p:sldId id="284" r:id="rId46"/>
    <p:sldId id="285" r:id="rId47"/>
    <p:sldId id="286" r:id="rId48"/>
    <p:sldId id="287" r:id="rId49"/>
    <p:sldId id="301" r:id="rId50"/>
    <p:sldId id="314" r:id="rId51"/>
    <p:sldId id="271"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eter Bons" initials="PB" lastIdx="1" clrIdx="0">
    <p:extLst>
      <p:ext uri="{19B8F6BF-5375-455C-9EA6-DF929625EA0E}">
        <p15:presenceInfo xmlns:p15="http://schemas.microsoft.com/office/powerpoint/2012/main" userId="S::p.c.bons@hva.nl::38102d34-0bd8-4c1a-9059-a8d52a88a2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2EFD49-4415-4893-AD8F-E9D0304DB75E}" v="73" dt="2025-05-27T09:01:23.5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84351" autoAdjust="0"/>
  </p:normalViewPr>
  <p:slideViewPr>
    <p:cSldViewPr snapToGrid="0">
      <p:cViewPr varScale="1">
        <p:scale>
          <a:sx n="69" d="100"/>
          <a:sy n="69" d="100"/>
        </p:scale>
        <p:origin x="1070" y="11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eter Bons" userId="38102d34-0bd8-4c1a-9059-a8d52a88a25d" providerId="ADAL" clId="{3287E27F-E0D6-4E35-9207-0954C34CCD42}"/>
    <pc:docChg chg="undo custSel addSld delSld modSld sldOrd">
      <pc:chgData name="Pieter Bons" userId="38102d34-0bd8-4c1a-9059-a8d52a88a25d" providerId="ADAL" clId="{3287E27F-E0D6-4E35-9207-0954C34CCD42}" dt="2021-05-10T19:12:06.742" v="6858" actId="14100"/>
      <pc:docMkLst>
        <pc:docMk/>
      </pc:docMkLst>
      <pc:sldChg chg="modSp mod">
        <pc:chgData name="Pieter Bons" userId="38102d34-0bd8-4c1a-9059-a8d52a88a25d" providerId="ADAL" clId="{3287E27F-E0D6-4E35-9207-0954C34CCD42}" dt="2021-05-10T08:31:47.271" v="4" actId="20577"/>
        <pc:sldMkLst>
          <pc:docMk/>
          <pc:sldMk cId="67661212" sldId="256"/>
        </pc:sldMkLst>
        <pc:spChg chg="mod">
          <ac:chgData name="Pieter Bons" userId="38102d34-0bd8-4c1a-9059-a8d52a88a25d" providerId="ADAL" clId="{3287E27F-E0D6-4E35-9207-0954C34CCD42}" dt="2021-05-10T08:31:47.271" v="4" actId="20577"/>
          <ac:spMkLst>
            <pc:docMk/>
            <pc:sldMk cId="67661212" sldId="256"/>
            <ac:spMk id="2" creationId="{A557D11F-F03F-42E6-939E-BCDE744B8E08}"/>
          </ac:spMkLst>
        </pc:spChg>
      </pc:sldChg>
      <pc:sldChg chg="modSp mod">
        <pc:chgData name="Pieter Bons" userId="38102d34-0bd8-4c1a-9059-a8d52a88a25d" providerId="ADAL" clId="{3287E27F-E0D6-4E35-9207-0954C34CCD42}" dt="2021-05-10T18:33:46.563" v="4737" actId="5793"/>
        <pc:sldMkLst>
          <pc:docMk/>
          <pc:sldMk cId="3931682098" sldId="257"/>
        </pc:sldMkLst>
        <pc:spChg chg="mod">
          <ac:chgData name="Pieter Bons" userId="38102d34-0bd8-4c1a-9059-a8d52a88a25d" providerId="ADAL" clId="{3287E27F-E0D6-4E35-9207-0954C34CCD42}" dt="2021-05-10T18:33:46.563" v="4737" actId="5793"/>
          <ac:spMkLst>
            <pc:docMk/>
            <pc:sldMk cId="3931682098" sldId="257"/>
            <ac:spMk id="3" creationId="{1B79ECF2-DF93-493A-A5AC-AAA71D7D0C07}"/>
          </ac:spMkLst>
        </pc:spChg>
      </pc:sldChg>
      <pc:sldChg chg="modSp mod">
        <pc:chgData name="Pieter Bons" userId="38102d34-0bd8-4c1a-9059-a8d52a88a25d" providerId="ADAL" clId="{3287E27F-E0D6-4E35-9207-0954C34CCD42}" dt="2021-05-10T08:37:01.533" v="51" actId="20577"/>
        <pc:sldMkLst>
          <pc:docMk/>
          <pc:sldMk cId="2548657273" sldId="293"/>
        </pc:sldMkLst>
        <pc:spChg chg="mod">
          <ac:chgData name="Pieter Bons" userId="38102d34-0bd8-4c1a-9059-a8d52a88a25d" providerId="ADAL" clId="{3287E27F-E0D6-4E35-9207-0954C34CCD42}" dt="2021-05-10T08:32:16.906" v="31" actId="20577"/>
          <ac:spMkLst>
            <pc:docMk/>
            <pc:sldMk cId="2548657273" sldId="293"/>
            <ac:spMk id="2" creationId="{8CB2F3C2-6903-4DEF-AD9A-042F2318895E}"/>
          </ac:spMkLst>
        </pc:spChg>
        <pc:spChg chg="mod">
          <ac:chgData name="Pieter Bons" userId="38102d34-0bd8-4c1a-9059-a8d52a88a25d" providerId="ADAL" clId="{3287E27F-E0D6-4E35-9207-0954C34CCD42}" dt="2021-05-10T08:37:01.533" v="51" actId="20577"/>
          <ac:spMkLst>
            <pc:docMk/>
            <pc:sldMk cId="2548657273" sldId="293"/>
            <ac:spMk id="5" creationId="{077A01C4-5547-4074-B704-45A3A2546159}"/>
          </ac:spMkLst>
        </pc:spChg>
      </pc:sldChg>
      <pc:sldChg chg="addSp delSp modSp new mod addCm delCm">
        <pc:chgData name="Pieter Bons" userId="38102d34-0bd8-4c1a-9059-a8d52a88a25d" providerId="ADAL" clId="{3287E27F-E0D6-4E35-9207-0954C34CCD42}" dt="2021-05-10T09:15:28.490" v="1469" actId="20577"/>
        <pc:sldMkLst>
          <pc:docMk/>
          <pc:sldMk cId="341408825" sldId="294"/>
        </pc:sldMkLst>
        <pc:spChg chg="mod">
          <ac:chgData name="Pieter Bons" userId="38102d34-0bd8-4c1a-9059-a8d52a88a25d" providerId="ADAL" clId="{3287E27F-E0D6-4E35-9207-0954C34CCD42}" dt="2021-05-10T08:48:30.706" v="355" actId="14100"/>
          <ac:spMkLst>
            <pc:docMk/>
            <pc:sldMk cId="341408825" sldId="294"/>
            <ac:spMk id="2" creationId="{ABB3AF90-F5D2-4186-801A-5EFDC80AD5ED}"/>
          </ac:spMkLst>
        </pc:spChg>
        <pc:spChg chg="del">
          <ac:chgData name="Pieter Bons" userId="38102d34-0bd8-4c1a-9059-a8d52a88a25d" providerId="ADAL" clId="{3287E27F-E0D6-4E35-9207-0954C34CCD42}" dt="2021-05-10T08:47:05.720" v="254" actId="478"/>
          <ac:spMkLst>
            <pc:docMk/>
            <pc:sldMk cId="341408825" sldId="294"/>
            <ac:spMk id="3" creationId="{B635220F-93B4-4B47-BBED-6581DEBEEDEF}"/>
          </ac:spMkLst>
        </pc:spChg>
        <pc:spChg chg="add mod">
          <ac:chgData name="Pieter Bons" userId="38102d34-0bd8-4c1a-9059-a8d52a88a25d" providerId="ADAL" clId="{3287E27F-E0D6-4E35-9207-0954C34CCD42}" dt="2021-05-10T09:15:25.894" v="1465" actId="20577"/>
          <ac:spMkLst>
            <pc:docMk/>
            <pc:sldMk cId="341408825" sldId="294"/>
            <ac:spMk id="16" creationId="{551B32C6-484B-4677-800E-EB150CFE8DC2}"/>
          </ac:spMkLst>
        </pc:spChg>
        <pc:spChg chg="add mod">
          <ac:chgData name="Pieter Bons" userId="38102d34-0bd8-4c1a-9059-a8d52a88a25d" providerId="ADAL" clId="{3287E27F-E0D6-4E35-9207-0954C34CCD42}" dt="2021-05-10T08:48:22.157" v="354" actId="20577"/>
          <ac:spMkLst>
            <pc:docMk/>
            <pc:sldMk cId="341408825" sldId="294"/>
            <ac:spMk id="17" creationId="{03D3D4D2-F9E0-4A68-8E95-9DDB503DAE8F}"/>
          </ac:spMkLst>
        </pc:spChg>
        <pc:spChg chg="add mod">
          <ac:chgData name="Pieter Bons" userId="38102d34-0bd8-4c1a-9059-a8d52a88a25d" providerId="ADAL" clId="{3287E27F-E0D6-4E35-9207-0954C34CCD42}" dt="2021-05-10T09:15:28.490" v="1469" actId="20577"/>
          <ac:spMkLst>
            <pc:docMk/>
            <pc:sldMk cId="341408825" sldId="294"/>
            <ac:spMk id="18" creationId="{CAF40B4D-8A0D-4EA4-9D4B-859A65AE1646}"/>
          </ac:spMkLst>
        </pc:spChg>
        <pc:spChg chg="add mod">
          <ac:chgData name="Pieter Bons" userId="38102d34-0bd8-4c1a-9059-a8d52a88a25d" providerId="ADAL" clId="{3287E27F-E0D6-4E35-9207-0954C34CCD42}" dt="2021-05-10T09:15:16.924" v="1447" actId="20577"/>
          <ac:spMkLst>
            <pc:docMk/>
            <pc:sldMk cId="341408825" sldId="294"/>
            <ac:spMk id="19" creationId="{FA7C42AB-5CF9-424F-AE67-9B7A0BBD8520}"/>
          </ac:spMkLst>
        </pc:spChg>
        <pc:picChg chg="add mod">
          <ac:chgData name="Pieter Bons" userId="38102d34-0bd8-4c1a-9059-a8d52a88a25d" providerId="ADAL" clId="{3287E27F-E0D6-4E35-9207-0954C34CCD42}" dt="2021-05-10T08:38:15.014" v="164" actId="1076"/>
          <ac:picMkLst>
            <pc:docMk/>
            <pc:sldMk cId="341408825" sldId="294"/>
            <ac:picMk id="5" creationId="{A3846FEB-E5C6-40BF-A7D4-779AA08B5297}"/>
          </ac:picMkLst>
        </pc:picChg>
        <pc:picChg chg="add del mod">
          <ac:chgData name="Pieter Bons" userId="38102d34-0bd8-4c1a-9059-a8d52a88a25d" providerId="ADAL" clId="{3287E27F-E0D6-4E35-9207-0954C34CCD42}" dt="2021-05-10T08:41:50.829" v="189" actId="478"/>
          <ac:picMkLst>
            <pc:docMk/>
            <pc:sldMk cId="341408825" sldId="294"/>
            <ac:picMk id="10" creationId="{82A34DCD-EF26-493E-A69A-F9FE5BF462A0}"/>
          </ac:picMkLst>
        </pc:picChg>
        <pc:picChg chg="add del mod">
          <ac:chgData name="Pieter Bons" userId="38102d34-0bd8-4c1a-9059-a8d52a88a25d" providerId="ADAL" clId="{3287E27F-E0D6-4E35-9207-0954C34CCD42}" dt="2021-05-10T08:45:57.871" v="200" actId="478"/>
          <ac:picMkLst>
            <pc:docMk/>
            <pc:sldMk cId="341408825" sldId="294"/>
            <ac:picMk id="13" creationId="{CF87A4BD-68A9-462B-9F63-9EE8BA41BB1C}"/>
          </ac:picMkLst>
        </pc:picChg>
        <pc:picChg chg="add mod">
          <ac:chgData name="Pieter Bons" userId="38102d34-0bd8-4c1a-9059-a8d52a88a25d" providerId="ADAL" clId="{3287E27F-E0D6-4E35-9207-0954C34CCD42}" dt="2021-05-10T08:49:30.220" v="429" actId="1076"/>
          <ac:picMkLst>
            <pc:docMk/>
            <pc:sldMk cId="341408825" sldId="294"/>
            <ac:picMk id="15" creationId="{C6960A7D-9804-4C21-85C9-3A4E747C82B6}"/>
          </ac:picMkLst>
        </pc:picChg>
        <pc:picChg chg="add mod">
          <ac:chgData name="Pieter Bons" userId="38102d34-0bd8-4c1a-9059-a8d52a88a25d" providerId="ADAL" clId="{3287E27F-E0D6-4E35-9207-0954C34CCD42}" dt="2021-05-10T08:47:38.892" v="299" actId="1036"/>
          <ac:picMkLst>
            <pc:docMk/>
            <pc:sldMk cId="341408825" sldId="294"/>
            <ac:picMk id="1026" creationId="{DCE6E81B-88AF-4896-A450-FDF1703BDEB1}"/>
          </ac:picMkLst>
        </pc:picChg>
        <pc:picChg chg="add del mod">
          <ac:chgData name="Pieter Bons" userId="38102d34-0bd8-4c1a-9059-a8d52a88a25d" providerId="ADAL" clId="{3287E27F-E0D6-4E35-9207-0954C34CCD42}" dt="2021-05-10T08:41:48.917" v="188" actId="478"/>
          <ac:picMkLst>
            <pc:docMk/>
            <pc:sldMk cId="341408825" sldId="294"/>
            <ac:picMk id="1028" creationId="{C5827454-B03E-4277-8581-5AC9F028FCAC}"/>
          </ac:picMkLst>
        </pc:picChg>
        <pc:picChg chg="add del">
          <ac:chgData name="Pieter Bons" userId="38102d34-0bd8-4c1a-9059-a8d52a88a25d" providerId="ADAL" clId="{3287E27F-E0D6-4E35-9207-0954C34CCD42}" dt="2021-05-10T08:41:57.139" v="191" actId="478"/>
          <ac:picMkLst>
            <pc:docMk/>
            <pc:sldMk cId="341408825" sldId="294"/>
            <ac:picMk id="1030" creationId="{B7F34005-065C-478C-B491-94A2C4A73BDB}"/>
          </ac:picMkLst>
        </pc:picChg>
        <pc:picChg chg="add del mod">
          <ac:chgData name="Pieter Bons" userId="38102d34-0bd8-4c1a-9059-a8d52a88a25d" providerId="ADAL" clId="{3287E27F-E0D6-4E35-9207-0954C34CCD42}" dt="2021-05-10T08:45:57.413" v="199" actId="478"/>
          <ac:picMkLst>
            <pc:docMk/>
            <pc:sldMk cId="341408825" sldId="294"/>
            <ac:picMk id="1032" creationId="{B8AD76E3-A425-4654-A5E5-9637A5A9B070}"/>
          </ac:picMkLst>
        </pc:picChg>
        <pc:picChg chg="add mod">
          <ac:chgData name="Pieter Bons" userId="38102d34-0bd8-4c1a-9059-a8d52a88a25d" providerId="ADAL" clId="{3287E27F-E0D6-4E35-9207-0954C34CCD42}" dt="2021-05-10T08:49:40.120" v="433" actId="1076"/>
          <ac:picMkLst>
            <pc:docMk/>
            <pc:sldMk cId="341408825" sldId="294"/>
            <ac:picMk id="1034" creationId="{B0BB5006-4D87-45BB-A2B1-80926776C430}"/>
          </ac:picMkLst>
        </pc:picChg>
        <pc:cxnChg chg="add mod">
          <ac:chgData name="Pieter Bons" userId="38102d34-0bd8-4c1a-9059-a8d52a88a25d" providerId="ADAL" clId="{3287E27F-E0D6-4E35-9207-0954C34CCD42}" dt="2021-05-10T08:47:38.892" v="299" actId="1036"/>
          <ac:cxnSpMkLst>
            <pc:docMk/>
            <pc:sldMk cId="341408825" sldId="294"/>
            <ac:cxnSpMk id="6" creationId="{9D1D54A0-61B1-420C-9645-79531022F8EC}"/>
          </ac:cxnSpMkLst>
        </pc:cxnChg>
        <pc:cxnChg chg="add mod">
          <ac:chgData name="Pieter Bons" userId="38102d34-0bd8-4c1a-9059-a8d52a88a25d" providerId="ADAL" clId="{3287E27F-E0D6-4E35-9207-0954C34CCD42}" dt="2021-05-10T08:38:54.408" v="180" actId="1076"/>
          <ac:cxnSpMkLst>
            <pc:docMk/>
            <pc:sldMk cId="341408825" sldId="294"/>
            <ac:cxnSpMk id="8" creationId="{9EB956EE-EB1F-4A87-8334-68B80FDDA091}"/>
          </ac:cxnSpMkLst>
        </pc:cxnChg>
      </pc:sldChg>
      <pc:sldChg chg="del">
        <pc:chgData name="Pieter Bons" userId="38102d34-0bd8-4c1a-9059-a8d52a88a25d" providerId="ADAL" clId="{3287E27F-E0D6-4E35-9207-0954C34CCD42}" dt="2021-05-10T08:32:09.497" v="22" actId="47"/>
        <pc:sldMkLst>
          <pc:docMk/>
          <pc:sldMk cId="1167415593" sldId="295"/>
        </pc:sldMkLst>
      </pc:sldChg>
      <pc:sldChg chg="add del">
        <pc:chgData name="Pieter Bons" userId="38102d34-0bd8-4c1a-9059-a8d52a88a25d" providerId="ADAL" clId="{3287E27F-E0D6-4E35-9207-0954C34CCD42}" dt="2021-05-10T08:51:08.615" v="437" actId="47"/>
        <pc:sldMkLst>
          <pc:docMk/>
          <pc:sldMk cId="2080170504" sldId="295"/>
        </pc:sldMkLst>
      </pc:sldChg>
      <pc:sldChg chg="modSp new mod">
        <pc:chgData name="Pieter Bons" userId="38102d34-0bd8-4c1a-9059-a8d52a88a25d" providerId="ADAL" clId="{3287E27F-E0D6-4E35-9207-0954C34CCD42}" dt="2021-05-10T09:16:56.457" v="1615" actId="12"/>
        <pc:sldMkLst>
          <pc:docMk/>
          <pc:sldMk cId="2776483293" sldId="295"/>
        </pc:sldMkLst>
        <pc:spChg chg="mod">
          <ac:chgData name="Pieter Bons" userId="38102d34-0bd8-4c1a-9059-a8d52a88a25d" providerId="ADAL" clId="{3287E27F-E0D6-4E35-9207-0954C34CCD42}" dt="2021-05-10T08:51:14.534" v="448" actId="20577"/>
          <ac:spMkLst>
            <pc:docMk/>
            <pc:sldMk cId="2776483293" sldId="295"/>
            <ac:spMk id="2" creationId="{E2811107-0790-4A75-AF43-B29BBE85412B}"/>
          </ac:spMkLst>
        </pc:spChg>
        <pc:spChg chg="mod">
          <ac:chgData name="Pieter Bons" userId="38102d34-0bd8-4c1a-9059-a8d52a88a25d" providerId="ADAL" clId="{3287E27F-E0D6-4E35-9207-0954C34CCD42}" dt="2021-05-10T09:16:56.457" v="1615" actId="12"/>
          <ac:spMkLst>
            <pc:docMk/>
            <pc:sldMk cId="2776483293" sldId="295"/>
            <ac:spMk id="3" creationId="{FB8B17B7-38ED-4F83-B5CD-7996C4DF865A}"/>
          </ac:spMkLst>
        </pc:spChg>
      </pc:sldChg>
      <pc:sldChg chg="del">
        <pc:chgData name="Pieter Bons" userId="38102d34-0bd8-4c1a-9059-a8d52a88a25d" providerId="ADAL" clId="{3287E27F-E0D6-4E35-9207-0954C34CCD42}" dt="2021-05-10T08:32:09.497" v="22" actId="47"/>
        <pc:sldMkLst>
          <pc:docMk/>
          <pc:sldMk cId="1250178695" sldId="296"/>
        </pc:sldMkLst>
      </pc:sldChg>
      <pc:sldChg chg="addSp delSp modSp new mod">
        <pc:chgData name="Pieter Bons" userId="38102d34-0bd8-4c1a-9059-a8d52a88a25d" providerId="ADAL" clId="{3287E27F-E0D6-4E35-9207-0954C34CCD42}" dt="2021-05-10T14:57:40.046" v="3663" actId="20577"/>
        <pc:sldMkLst>
          <pc:docMk/>
          <pc:sldMk cId="2161678186" sldId="296"/>
        </pc:sldMkLst>
        <pc:spChg chg="mod">
          <ac:chgData name="Pieter Bons" userId="38102d34-0bd8-4c1a-9059-a8d52a88a25d" providerId="ADAL" clId="{3287E27F-E0D6-4E35-9207-0954C34CCD42}" dt="2021-05-10T09:03:13.998" v="861" actId="20577"/>
          <ac:spMkLst>
            <pc:docMk/>
            <pc:sldMk cId="2161678186" sldId="296"/>
            <ac:spMk id="2" creationId="{3B7807C4-39A1-4F03-ABF5-3EADA3FC10F4}"/>
          </ac:spMkLst>
        </pc:spChg>
        <pc:spChg chg="del">
          <ac:chgData name="Pieter Bons" userId="38102d34-0bd8-4c1a-9059-a8d52a88a25d" providerId="ADAL" clId="{3287E27F-E0D6-4E35-9207-0954C34CCD42}" dt="2021-05-10T09:20:07.687" v="1616" actId="931"/>
          <ac:spMkLst>
            <pc:docMk/>
            <pc:sldMk cId="2161678186" sldId="296"/>
            <ac:spMk id="3" creationId="{65611862-774F-41DF-BF89-8E9EE9F091C1}"/>
          </ac:spMkLst>
        </pc:spChg>
        <pc:spChg chg="add mod">
          <ac:chgData name="Pieter Bons" userId="38102d34-0bd8-4c1a-9059-a8d52a88a25d" providerId="ADAL" clId="{3287E27F-E0D6-4E35-9207-0954C34CCD42}" dt="2021-05-10T09:21:57.278" v="1630" actId="14100"/>
          <ac:spMkLst>
            <pc:docMk/>
            <pc:sldMk cId="2161678186" sldId="296"/>
            <ac:spMk id="6" creationId="{AD595DAA-4677-4A0B-B587-1659EFC5FEEE}"/>
          </ac:spMkLst>
        </pc:spChg>
        <pc:spChg chg="add mod">
          <ac:chgData name="Pieter Bons" userId="38102d34-0bd8-4c1a-9059-a8d52a88a25d" providerId="ADAL" clId="{3287E27F-E0D6-4E35-9207-0954C34CCD42}" dt="2021-05-10T14:57:40.046" v="3663" actId="20577"/>
          <ac:spMkLst>
            <pc:docMk/>
            <pc:sldMk cId="2161678186" sldId="296"/>
            <ac:spMk id="7" creationId="{5DB93E22-ED33-41C9-B3FD-D3C7C7CB7E5F}"/>
          </ac:spMkLst>
        </pc:spChg>
        <pc:spChg chg="add mod">
          <ac:chgData name="Pieter Bons" userId="38102d34-0bd8-4c1a-9059-a8d52a88a25d" providerId="ADAL" clId="{3287E27F-E0D6-4E35-9207-0954C34CCD42}" dt="2021-05-10T09:44:38.613" v="2450" actId="1076"/>
          <ac:spMkLst>
            <pc:docMk/>
            <pc:sldMk cId="2161678186" sldId="296"/>
            <ac:spMk id="9" creationId="{6E3CA9A8-96A9-4828-87BF-A6DFC6CDD2DF}"/>
          </ac:spMkLst>
        </pc:spChg>
        <pc:picChg chg="add mod">
          <ac:chgData name="Pieter Bons" userId="38102d34-0bd8-4c1a-9059-a8d52a88a25d" providerId="ADAL" clId="{3287E27F-E0D6-4E35-9207-0954C34CCD42}" dt="2021-05-10T09:44:04.488" v="2388" actId="1076"/>
          <ac:picMkLst>
            <pc:docMk/>
            <pc:sldMk cId="2161678186" sldId="296"/>
            <ac:picMk id="5" creationId="{508EF5DC-E932-48CF-A396-0632362CC3BB}"/>
          </ac:picMkLst>
        </pc:picChg>
      </pc:sldChg>
      <pc:sldChg chg="del">
        <pc:chgData name="Pieter Bons" userId="38102d34-0bd8-4c1a-9059-a8d52a88a25d" providerId="ADAL" clId="{3287E27F-E0D6-4E35-9207-0954C34CCD42}" dt="2021-05-10T08:32:09.497" v="22" actId="47"/>
        <pc:sldMkLst>
          <pc:docMk/>
          <pc:sldMk cId="566815007" sldId="297"/>
        </pc:sldMkLst>
      </pc:sldChg>
      <pc:sldChg chg="addSp modSp new mod">
        <pc:chgData name="Pieter Bons" userId="38102d34-0bd8-4c1a-9059-a8d52a88a25d" providerId="ADAL" clId="{3287E27F-E0D6-4E35-9207-0954C34CCD42}" dt="2021-05-10T15:25:28.159" v="4645" actId="113"/>
        <pc:sldMkLst>
          <pc:docMk/>
          <pc:sldMk cId="2873453452" sldId="297"/>
        </pc:sldMkLst>
        <pc:spChg chg="mod">
          <ac:chgData name="Pieter Bons" userId="38102d34-0bd8-4c1a-9059-a8d52a88a25d" providerId="ADAL" clId="{3287E27F-E0D6-4E35-9207-0954C34CCD42}" dt="2021-05-10T09:03:36.959" v="868" actId="20577"/>
          <ac:spMkLst>
            <pc:docMk/>
            <pc:sldMk cId="2873453452" sldId="297"/>
            <ac:spMk id="2" creationId="{C7FDDEA6-DCCE-4F1B-A3FB-4FDAFF4619DF}"/>
          </ac:spMkLst>
        </pc:spChg>
        <pc:spChg chg="mod">
          <ac:chgData name="Pieter Bons" userId="38102d34-0bd8-4c1a-9059-a8d52a88a25d" providerId="ADAL" clId="{3287E27F-E0D6-4E35-9207-0954C34CCD42}" dt="2021-05-10T15:25:28.159" v="4645" actId="113"/>
          <ac:spMkLst>
            <pc:docMk/>
            <pc:sldMk cId="2873453452" sldId="297"/>
            <ac:spMk id="3" creationId="{E81AAE02-4863-4615-9BB8-A96DDC581500}"/>
          </ac:spMkLst>
        </pc:spChg>
        <pc:spChg chg="add mod">
          <ac:chgData name="Pieter Bons" userId="38102d34-0bd8-4c1a-9059-a8d52a88a25d" providerId="ADAL" clId="{3287E27F-E0D6-4E35-9207-0954C34CCD42}" dt="2021-05-10T15:23:36.772" v="4460" actId="1076"/>
          <ac:spMkLst>
            <pc:docMk/>
            <pc:sldMk cId="2873453452" sldId="297"/>
            <ac:spMk id="5" creationId="{1E20F148-4574-48E2-B98F-753A32C5B985}"/>
          </ac:spMkLst>
        </pc:spChg>
        <pc:picChg chg="add mod">
          <ac:chgData name="Pieter Bons" userId="38102d34-0bd8-4c1a-9059-a8d52a88a25d" providerId="ADAL" clId="{3287E27F-E0D6-4E35-9207-0954C34CCD42}" dt="2021-05-10T09:36:27.030" v="2111" actId="1076"/>
          <ac:picMkLst>
            <pc:docMk/>
            <pc:sldMk cId="2873453452" sldId="297"/>
            <ac:picMk id="2050" creationId="{BD0127A5-CC8F-4D9D-A41A-139D73667D5C}"/>
          </ac:picMkLst>
        </pc:picChg>
      </pc:sldChg>
      <pc:sldChg chg="del">
        <pc:chgData name="Pieter Bons" userId="38102d34-0bd8-4c1a-9059-a8d52a88a25d" providerId="ADAL" clId="{3287E27F-E0D6-4E35-9207-0954C34CCD42}" dt="2021-05-10T08:32:09.497" v="22" actId="47"/>
        <pc:sldMkLst>
          <pc:docMk/>
          <pc:sldMk cId="2260493671" sldId="298"/>
        </pc:sldMkLst>
      </pc:sldChg>
      <pc:sldChg chg="addSp delSp modSp new mod ord">
        <pc:chgData name="Pieter Bons" userId="38102d34-0bd8-4c1a-9059-a8d52a88a25d" providerId="ADAL" clId="{3287E27F-E0D6-4E35-9207-0954C34CCD42}" dt="2021-05-10T14:58:18.798" v="3674" actId="1076"/>
        <pc:sldMkLst>
          <pc:docMk/>
          <pc:sldMk cId="3551151347" sldId="298"/>
        </pc:sldMkLst>
        <pc:spChg chg="mod">
          <ac:chgData name="Pieter Bons" userId="38102d34-0bd8-4c1a-9059-a8d52a88a25d" providerId="ADAL" clId="{3287E27F-E0D6-4E35-9207-0954C34CCD42}" dt="2021-05-10T09:03:47.864" v="892" actId="20577"/>
          <ac:spMkLst>
            <pc:docMk/>
            <pc:sldMk cId="3551151347" sldId="298"/>
            <ac:spMk id="2" creationId="{496AE0DA-E776-4CB5-9623-7887D79834FB}"/>
          </ac:spMkLst>
        </pc:spChg>
        <pc:spChg chg="mod">
          <ac:chgData name="Pieter Bons" userId="38102d34-0bd8-4c1a-9059-a8d52a88a25d" providerId="ADAL" clId="{3287E27F-E0D6-4E35-9207-0954C34CCD42}" dt="2021-05-10T10:01:34.076" v="3085" actId="5793"/>
          <ac:spMkLst>
            <pc:docMk/>
            <pc:sldMk cId="3551151347" sldId="298"/>
            <ac:spMk id="3" creationId="{AECFCB0A-E924-4686-8908-23E730C38868}"/>
          </ac:spMkLst>
        </pc:spChg>
        <pc:picChg chg="add mod">
          <ac:chgData name="Pieter Bons" userId="38102d34-0bd8-4c1a-9059-a8d52a88a25d" providerId="ADAL" clId="{3287E27F-E0D6-4E35-9207-0954C34CCD42}" dt="2021-05-10T14:58:18.798" v="3674" actId="1076"/>
          <ac:picMkLst>
            <pc:docMk/>
            <pc:sldMk cId="3551151347" sldId="298"/>
            <ac:picMk id="5" creationId="{3E5B7616-20CC-48A8-876E-019E85D5D854}"/>
          </ac:picMkLst>
        </pc:picChg>
        <pc:picChg chg="add mod">
          <ac:chgData name="Pieter Bons" userId="38102d34-0bd8-4c1a-9059-a8d52a88a25d" providerId="ADAL" clId="{3287E27F-E0D6-4E35-9207-0954C34CCD42}" dt="2021-05-10T14:57:54.768" v="3666" actId="1076"/>
          <ac:picMkLst>
            <pc:docMk/>
            <pc:sldMk cId="3551151347" sldId="298"/>
            <ac:picMk id="3074" creationId="{C0DC19B2-E8CE-45BF-AAED-63757F12E26B}"/>
          </ac:picMkLst>
        </pc:picChg>
        <pc:picChg chg="add del mod">
          <ac:chgData name="Pieter Bons" userId="38102d34-0bd8-4c1a-9059-a8d52a88a25d" providerId="ADAL" clId="{3287E27F-E0D6-4E35-9207-0954C34CCD42}" dt="2021-05-10T14:57:49.994" v="3664" actId="478"/>
          <ac:picMkLst>
            <pc:docMk/>
            <pc:sldMk cId="3551151347" sldId="298"/>
            <ac:picMk id="3076" creationId="{7B00F097-341A-424D-95CF-18D7E68CCE74}"/>
          </ac:picMkLst>
        </pc:picChg>
      </pc:sldChg>
      <pc:sldChg chg="addSp delSp modSp new mod setBg">
        <pc:chgData name="Pieter Bons" userId="38102d34-0bd8-4c1a-9059-a8d52a88a25d" providerId="ADAL" clId="{3287E27F-E0D6-4E35-9207-0954C34CCD42}" dt="2021-05-10T19:12:06.742" v="6858" actId="14100"/>
        <pc:sldMkLst>
          <pc:docMk/>
          <pc:sldMk cId="335965914" sldId="299"/>
        </pc:sldMkLst>
        <pc:spChg chg="mod">
          <ac:chgData name="Pieter Bons" userId="38102d34-0bd8-4c1a-9059-a8d52a88a25d" providerId="ADAL" clId="{3287E27F-E0D6-4E35-9207-0954C34CCD42}" dt="2021-05-10T19:11:48.257" v="6854" actId="403"/>
          <ac:spMkLst>
            <pc:docMk/>
            <pc:sldMk cId="335965914" sldId="299"/>
            <ac:spMk id="2" creationId="{5F7ECF38-7015-4491-959C-1EB83C8273DA}"/>
          </ac:spMkLst>
        </pc:spChg>
        <pc:spChg chg="mod">
          <ac:chgData name="Pieter Bons" userId="38102d34-0bd8-4c1a-9059-a8d52a88a25d" providerId="ADAL" clId="{3287E27F-E0D6-4E35-9207-0954C34CCD42}" dt="2021-05-10T15:25:41.133" v="4648" actId="27636"/>
          <ac:spMkLst>
            <pc:docMk/>
            <pc:sldMk cId="335965914" sldId="299"/>
            <ac:spMk id="3" creationId="{54F74672-6B17-42B0-BAED-C557D3B8EA58}"/>
          </ac:spMkLst>
        </pc:spChg>
        <pc:spChg chg="add">
          <ac:chgData name="Pieter Bons" userId="38102d34-0bd8-4c1a-9059-a8d52a88a25d" providerId="ADAL" clId="{3287E27F-E0D6-4E35-9207-0954C34CCD42}" dt="2021-05-10T09:54:35.751" v="2946" actId="26606"/>
          <ac:spMkLst>
            <pc:docMk/>
            <pc:sldMk cId="335965914" sldId="299"/>
            <ac:spMk id="71" creationId="{2B566528-1B12-4246-9431-5C2D7D081168}"/>
          </ac:spMkLst>
        </pc:spChg>
        <pc:grpChg chg="add">
          <ac:chgData name="Pieter Bons" userId="38102d34-0bd8-4c1a-9059-a8d52a88a25d" providerId="ADAL" clId="{3287E27F-E0D6-4E35-9207-0954C34CCD42}" dt="2021-05-10T09:54:35.751" v="2946" actId="26606"/>
          <ac:grpSpMkLst>
            <pc:docMk/>
            <pc:sldMk cId="335965914" sldId="299"/>
            <ac:grpSpMk id="73" creationId="{828A5161-06F1-46CF-8AD7-844680A59E13}"/>
          </ac:grpSpMkLst>
        </pc:grpChg>
        <pc:grpChg chg="add">
          <ac:chgData name="Pieter Bons" userId="38102d34-0bd8-4c1a-9059-a8d52a88a25d" providerId="ADAL" clId="{3287E27F-E0D6-4E35-9207-0954C34CCD42}" dt="2021-05-10T09:54:35.751" v="2946" actId="26606"/>
          <ac:grpSpMkLst>
            <pc:docMk/>
            <pc:sldMk cId="335965914" sldId="299"/>
            <ac:grpSpMk id="77" creationId="{5995D10D-E9C9-47DB-AE7E-801FEF38F5C9}"/>
          </ac:grpSpMkLst>
        </pc:grpChg>
        <pc:picChg chg="add del mod">
          <ac:chgData name="Pieter Bons" userId="38102d34-0bd8-4c1a-9059-a8d52a88a25d" providerId="ADAL" clId="{3287E27F-E0D6-4E35-9207-0954C34CCD42}" dt="2021-05-10T14:32:33.285" v="3113" actId="478"/>
          <ac:picMkLst>
            <pc:docMk/>
            <pc:sldMk cId="335965914" sldId="299"/>
            <ac:picMk id="1026" creationId="{D6FC233B-A7EA-4682-A608-648F05E2E05B}"/>
          </ac:picMkLst>
        </pc:picChg>
        <pc:picChg chg="add mod">
          <ac:chgData name="Pieter Bons" userId="38102d34-0bd8-4c1a-9059-a8d52a88a25d" providerId="ADAL" clId="{3287E27F-E0D6-4E35-9207-0954C34CCD42}" dt="2021-05-10T19:12:06.742" v="6858" actId="14100"/>
          <ac:picMkLst>
            <pc:docMk/>
            <pc:sldMk cId="335965914" sldId="299"/>
            <ac:picMk id="1028" creationId="{FD93E43B-C8C5-4E1E-BF8C-7A14377C1BF3}"/>
          </ac:picMkLst>
        </pc:picChg>
        <pc:picChg chg="add del mod">
          <ac:chgData name="Pieter Bons" userId="38102d34-0bd8-4c1a-9059-a8d52a88a25d" providerId="ADAL" clId="{3287E27F-E0D6-4E35-9207-0954C34CCD42}" dt="2021-05-10T14:27:58.572" v="3096" actId="478"/>
          <ac:picMkLst>
            <pc:docMk/>
            <pc:sldMk cId="335965914" sldId="299"/>
            <ac:picMk id="4098" creationId="{392FE3A8-E897-4FE4-B23C-A6A1FE03AC26}"/>
          </ac:picMkLst>
        </pc:picChg>
      </pc:sldChg>
      <pc:sldChg chg="del">
        <pc:chgData name="Pieter Bons" userId="38102d34-0bd8-4c1a-9059-a8d52a88a25d" providerId="ADAL" clId="{3287E27F-E0D6-4E35-9207-0954C34CCD42}" dt="2021-05-10T08:32:09.497" v="22" actId="47"/>
        <pc:sldMkLst>
          <pc:docMk/>
          <pc:sldMk cId="4035845737" sldId="299"/>
        </pc:sldMkLst>
      </pc:sldChg>
      <pc:sldChg chg="addSp delSp modSp new mod">
        <pc:chgData name="Pieter Bons" userId="38102d34-0bd8-4c1a-9059-a8d52a88a25d" providerId="ADAL" clId="{3287E27F-E0D6-4E35-9207-0954C34CCD42}" dt="2021-05-10T19:09:06.144" v="6852" actId="20577"/>
        <pc:sldMkLst>
          <pc:docMk/>
          <pc:sldMk cId="2983034118" sldId="300"/>
        </pc:sldMkLst>
        <pc:spChg chg="mod">
          <ac:chgData name="Pieter Bons" userId="38102d34-0bd8-4c1a-9059-a8d52a88a25d" providerId="ADAL" clId="{3287E27F-E0D6-4E35-9207-0954C34CCD42}" dt="2021-05-10T09:04:39.177" v="919" actId="20577"/>
          <ac:spMkLst>
            <pc:docMk/>
            <pc:sldMk cId="2983034118" sldId="300"/>
            <ac:spMk id="2" creationId="{9E93C8C9-1C0E-42F6-874D-99941F8676C4}"/>
          </ac:spMkLst>
        </pc:spChg>
        <pc:spChg chg="del">
          <ac:chgData name="Pieter Bons" userId="38102d34-0bd8-4c1a-9059-a8d52a88a25d" providerId="ADAL" clId="{3287E27F-E0D6-4E35-9207-0954C34CCD42}" dt="2021-05-10T19:00:24.883" v="5804" actId="478"/>
          <ac:spMkLst>
            <pc:docMk/>
            <pc:sldMk cId="2983034118" sldId="300"/>
            <ac:spMk id="3" creationId="{7ACA1AE2-C50C-4158-A28E-F9C8CB8DA2E4}"/>
          </ac:spMkLst>
        </pc:spChg>
        <pc:spChg chg="add mod">
          <ac:chgData name="Pieter Bons" userId="38102d34-0bd8-4c1a-9059-a8d52a88a25d" providerId="ADAL" clId="{3287E27F-E0D6-4E35-9207-0954C34CCD42}" dt="2021-05-10T19:00:22.323" v="5803" actId="571"/>
          <ac:spMkLst>
            <pc:docMk/>
            <pc:sldMk cId="2983034118" sldId="300"/>
            <ac:spMk id="4" creationId="{A8884E21-4EE6-4CF1-8573-47A6A56D33EB}"/>
          </ac:spMkLst>
        </pc:spChg>
        <pc:spChg chg="add mod">
          <ac:chgData name="Pieter Bons" userId="38102d34-0bd8-4c1a-9059-a8d52a88a25d" providerId="ADAL" clId="{3287E27F-E0D6-4E35-9207-0954C34CCD42}" dt="2021-05-10T19:09:06.144" v="6852" actId="20577"/>
          <ac:spMkLst>
            <pc:docMk/>
            <pc:sldMk cId="2983034118" sldId="300"/>
            <ac:spMk id="6" creationId="{4EF7922E-0074-4F07-B46D-E7119B64CE8D}"/>
          </ac:spMkLst>
        </pc:spChg>
        <pc:picChg chg="add mod">
          <ac:chgData name="Pieter Bons" userId="38102d34-0bd8-4c1a-9059-a8d52a88a25d" providerId="ADAL" clId="{3287E27F-E0D6-4E35-9207-0954C34CCD42}" dt="2021-05-10T19:08:02.805" v="6770" actId="1076"/>
          <ac:picMkLst>
            <pc:docMk/>
            <pc:sldMk cId="2983034118" sldId="300"/>
            <ac:picMk id="5122" creationId="{8F103FC1-37DE-434A-A85F-9FF1EBA471E5}"/>
          </ac:picMkLst>
        </pc:picChg>
      </pc:sldChg>
      <pc:sldChg chg="del">
        <pc:chgData name="Pieter Bons" userId="38102d34-0bd8-4c1a-9059-a8d52a88a25d" providerId="ADAL" clId="{3287E27F-E0D6-4E35-9207-0954C34CCD42}" dt="2021-05-10T08:32:09.497" v="22" actId="47"/>
        <pc:sldMkLst>
          <pc:docMk/>
          <pc:sldMk cId="3824471921" sldId="300"/>
        </pc:sldMkLst>
      </pc:sldChg>
      <pc:sldChg chg="addSp modSp add mod">
        <pc:chgData name="Pieter Bons" userId="38102d34-0bd8-4c1a-9059-a8d52a88a25d" providerId="ADAL" clId="{3287E27F-E0D6-4E35-9207-0954C34CCD42}" dt="2021-05-10T19:06:15.382" v="6393" actId="114"/>
        <pc:sldMkLst>
          <pc:docMk/>
          <pc:sldMk cId="2421889320" sldId="301"/>
        </pc:sldMkLst>
        <pc:spChg chg="mod">
          <ac:chgData name="Pieter Bons" userId="38102d34-0bd8-4c1a-9059-a8d52a88a25d" providerId="ADAL" clId="{3287E27F-E0D6-4E35-9207-0954C34CCD42}" dt="2021-05-10T19:00:50.920" v="5827" actId="20577"/>
          <ac:spMkLst>
            <pc:docMk/>
            <pc:sldMk cId="2421889320" sldId="301"/>
            <ac:spMk id="2" creationId="{C294A76B-72B8-428F-BF87-BE9F591BDA46}"/>
          </ac:spMkLst>
        </pc:spChg>
        <pc:spChg chg="mod">
          <ac:chgData name="Pieter Bons" userId="38102d34-0bd8-4c1a-9059-a8d52a88a25d" providerId="ADAL" clId="{3287E27F-E0D6-4E35-9207-0954C34CCD42}" dt="2021-05-10T19:05:12.105" v="6344" actId="20577"/>
          <ac:spMkLst>
            <pc:docMk/>
            <pc:sldMk cId="2421889320" sldId="301"/>
            <ac:spMk id="3" creationId="{C27A9C7C-986F-4025-A206-B68D2ED73BAF}"/>
          </ac:spMkLst>
        </pc:spChg>
        <pc:spChg chg="add mod">
          <ac:chgData name="Pieter Bons" userId="38102d34-0bd8-4c1a-9059-a8d52a88a25d" providerId="ADAL" clId="{3287E27F-E0D6-4E35-9207-0954C34CCD42}" dt="2021-05-10T19:06:15.382" v="6393" actId="114"/>
          <ac:spMkLst>
            <pc:docMk/>
            <pc:sldMk cId="2421889320" sldId="301"/>
            <ac:spMk id="5" creationId="{6D1333FC-AC0D-4723-9D4F-C36539DC5814}"/>
          </ac:spMkLst>
        </pc:spChg>
        <pc:picChg chg="add mod">
          <ac:chgData name="Pieter Bons" userId="38102d34-0bd8-4c1a-9059-a8d52a88a25d" providerId="ADAL" clId="{3287E27F-E0D6-4E35-9207-0954C34CCD42}" dt="2021-05-10T19:05:44.428" v="6390" actId="1076"/>
          <ac:picMkLst>
            <pc:docMk/>
            <pc:sldMk cId="2421889320" sldId="301"/>
            <ac:picMk id="6146" creationId="{026DD5F1-E101-4647-AA6F-5CC2411E150D}"/>
          </ac:picMkLst>
        </pc:picChg>
      </pc:sldChg>
      <pc:sldChg chg="modSp new del mod">
        <pc:chgData name="Pieter Bons" userId="38102d34-0bd8-4c1a-9059-a8d52a88a25d" providerId="ADAL" clId="{3287E27F-E0D6-4E35-9207-0954C34CCD42}" dt="2021-05-10T09:04:50.842" v="936" actId="2696"/>
        <pc:sldMkLst>
          <pc:docMk/>
          <pc:sldMk cId="4111614710" sldId="301"/>
        </pc:sldMkLst>
        <pc:spChg chg="mod">
          <ac:chgData name="Pieter Bons" userId="38102d34-0bd8-4c1a-9059-a8d52a88a25d" providerId="ADAL" clId="{3287E27F-E0D6-4E35-9207-0954C34CCD42}" dt="2021-05-10T09:04:48.271" v="935" actId="20577"/>
          <ac:spMkLst>
            <pc:docMk/>
            <pc:sldMk cId="4111614710" sldId="301"/>
            <ac:spMk id="2" creationId="{C294A76B-72B8-428F-BF87-BE9F591BDA46}"/>
          </ac:spMkLst>
        </pc:spChg>
      </pc:sldChg>
      <pc:sldChg chg="addSp delSp modSp new mod ord">
        <pc:chgData name="Pieter Bons" userId="38102d34-0bd8-4c1a-9059-a8d52a88a25d" providerId="ADAL" clId="{3287E27F-E0D6-4E35-9207-0954C34CCD42}" dt="2021-05-10T15:13:01.953" v="4459" actId="20577"/>
        <pc:sldMkLst>
          <pc:docMk/>
          <pc:sldMk cId="102918868" sldId="302"/>
        </pc:sldMkLst>
        <pc:spChg chg="mod">
          <ac:chgData name="Pieter Bons" userId="38102d34-0bd8-4c1a-9059-a8d52a88a25d" providerId="ADAL" clId="{3287E27F-E0D6-4E35-9207-0954C34CCD42}" dt="2021-05-10T15:09:22.332" v="4352" actId="1076"/>
          <ac:spMkLst>
            <pc:docMk/>
            <pc:sldMk cId="102918868" sldId="302"/>
            <ac:spMk id="2" creationId="{7743CAC3-8560-4E46-9FDD-91E8FEE55B87}"/>
          </ac:spMkLst>
        </pc:spChg>
        <pc:spChg chg="del mod">
          <ac:chgData name="Pieter Bons" userId="38102d34-0bd8-4c1a-9059-a8d52a88a25d" providerId="ADAL" clId="{3287E27F-E0D6-4E35-9207-0954C34CCD42}" dt="2021-05-10T15:05:02.164" v="3676" actId="931"/>
          <ac:spMkLst>
            <pc:docMk/>
            <pc:sldMk cId="102918868" sldId="302"/>
            <ac:spMk id="3" creationId="{88223F1E-D190-4BCD-B709-CA04DA8A1625}"/>
          </ac:spMkLst>
        </pc:spChg>
        <pc:spChg chg="add mod">
          <ac:chgData name="Pieter Bons" userId="38102d34-0bd8-4c1a-9059-a8d52a88a25d" providerId="ADAL" clId="{3287E27F-E0D6-4E35-9207-0954C34CCD42}" dt="2021-05-10T15:13:01.953" v="4459" actId="20577"/>
          <ac:spMkLst>
            <pc:docMk/>
            <pc:sldMk cId="102918868" sldId="302"/>
            <ac:spMk id="8" creationId="{8C8D6810-2E66-41AC-BBE3-6FDCFDDE1F42}"/>
          </ac:spMkLst>
        </pc:spChg>
        <pc:picChg chg="add mod">
          <ac:chgData name="Pieter Bons" userId="38102d34-0bd8-4c1a-9059-a8d52a88a25d" providerId="ADAL" clId="{3287E27F-E0D6-4E35-9207-0954C34CCD42}" dt="2021-05-10T15:05:06.670" v="3681" actId="962"/>
          <ac:picMkLst>
            <pc:docMk/>
            <pc:sldMk cId="102918868" sldId="302"/>
            <ac:picMk id="5" creationId="{C9791637-40D1-4058-A9B0-A167B7545DB6}"/>
          </ac:picMkLst>
        </pc:picChg>
        <pc:picChg chg="add mod">
          <ac:chgData name="Pieter Bons" userId="38102d34-0bd8-4c1a-9059-a8d52a88a25d" providerId="ADAL" clId="{3287E27F-E0D6-4E35-9207-0954C34CCD42}" dt="2021-05-10T15:05:20.622" v="3689" actId="14100"/>
          <ac:picMkLst>
            <pc:docMk/>
            <pc:sldMk cId="102918868" sldId="302"/>
            <ac:picMk id="7" creationId="{D66F837B-195E-4C0D-B81D-1CE2D5A7FA26}"/>
          </ac:picMkLst>
        </pc:picChg>
      </pc:sldChg>
      <pc:sldChg chg="del">
        <pc:chgData name="Pieter Bons" userId="38102d34-0bd8-4c1a-9059-a8d52a88a25d" providerId="ADAL" clId="{3287E27F-E0D6-4E35-9207-0954C34CCD42}" dt="2021-05-10T08:32:09.497" v="22" actId="47"/>
        <pc:sldMkLst>
          <pc:docMk/>
          <pc:sldMk cId="1145150616" sldId="302"/>
        </pc:sldMkLst>
      </pc:sldChg>
      <pc:sldChg chg="del">
        <pc:chgData name="Pieter Bons" userId="38102d34-0bd8-4c1a-9059-a8d52a88a25d" providerId="ADAL" clId="{3287E27F-E0D6-4E35-9207-0954C34CCD42}" dt="2021-05-10T08:32:09.497" v="22" actId="47"/>
        <pc:sldMkLst>
          <pc:docMk/>
          <pc:sldMk cId="731706318" sldId="303"/>
        </pc:sldMkLst>
      </pc:sldChg>
      <pc:sldChg chg="modSp new del mod">
        <pc:chgData name="Pieter Bons" userId="38102d34-0bd8-4c1a-9059-a8d52a88a25d" providerId="ADAL" clId="{3287E27F-E0D6-4E35-9207-0954C34CCD42}" dt="2021-05-10T14:56:42.778" v="3626" actId="47"/>
        <pc:sldMkLst>
          <pc:docMk/>
          <pc:sldMk cId="2982182149" sldId="303"/>
        </pc:sldMkLst>
        <pc:spChg chg="mod">
          <ac:chgData name="Pieter Bons" userId="38102d34-0bd8-4c1a-9059-a8d52a88a25d" providerId="ADAL" clId="{3287E27F-E0D6-4E35-9207-0954C34CCD42}" dt="2021-05-10T13:05:59.187" v="3095" actId="20577"/>
          <ac:spMkLst>
            <pc:docMk/>
            <pc:sldMk cId="2982182149" sldId="303"/>
            <ac:spMk id="2" creationId="{443EEA42-9129-4940-AF0B-AD228CC8B386}"/>
          </ac:spMkLst>
        </pc:spChg>
      </pc:sldChg>
      <pc:sldChg chg="del">
        <pc:chgData name="Pieter Bons" userId="38102d34-0bd8-4c1a-9059-a8d52a88a25d" providerId="ADAL" clId="{3287E27F-E0D6-4E35-9207-0954C34CCD42}" dt="2021-05-10T08:32:09.497" v="22" actId="47"/>
        <pc:sldMkLst>
          <pc:docMk/>
          <pc:sldMk cId="2331286404" sldId="304"/>
        </pc:sldMkLst>
      </pc:sldChg>
      <pc:sldChg chg="addSp modSp new mod">
        <pc:chgData name="Pieter Bons" userId="38102d34-0bd8-4c1a-9059-a8d52a88a25d" providerId="ADAL" clId="{3287E27F-E0D6-4E35-9207-0954C34CCD42}" dt="2021-05-10T18:42:57.409" v="5802" actId="113"/>
        <pc:sldMkLst>
          <pc:docMk/>
          <pc:sldMk cId="3758279953" sldId="304"/>
        </pc:sldMkLst>
        <pc:spChg chg="mod">
          <ac:chgData name="Pieter Bons" userId="38102d34-0bd8-4c1a-9059-a8d52a88a25d" providerId="ADAL" clId="{3287E27F-E0D6-4E35-9207-0954C34CCD42}" dt="2021-05-10T14:45:13.630" v="3555" actId="20577"/>
          <ac:spMkLst>
            <pc:docMk/>
            <pc:sldMk cId="3758279953" sldId="304"/>
            <ac:spMk id="2" creationId="{43749536-B228-4EC7-87CC-6BA8E25F5436}"/>
          </ac:spMkLst>
        </pc:spChg>
        <pc:spChg chg="mod">
          <ac:chgData name="Pieter Bons" userId="38102d34-0bd8-4c1a-9059-a8d52a88a25d" providerId="ADAL" clId="{3287E27F-E0D6-4E35-9207-0954C34CCD42}" dt="2021-05-10T18:42:57.409" v="5802" actId="113"/>
          <ac:spMkLst>
            <pc:docMk/>
            <pc:sldMk cId="3758279953" sldId="304"/>
            <ac:spMk id="3" creationId="{45EC4C8B-5930-4065-A394-BB421BEE2473}"/>
          </ac:spMkLst>
        </pc:spChg>
        <pc:picChg chg="add mod">
          <ac:chgData name="Pieter Bons" userId="38102d34-0bd8-4c1a-9059-a8d52a88a25d" providerId="ADAL" clId="{3287E27F-E0D6-4E35-9207-0954C34CCD42}" dt="2021-05-10T18:42:48.968" v="5801" actId="1076"/>
          <ac:picMkLst>
            <pc:docMk/>
            <pc:sldMk cId="3758279953" sldId="304"/>
            <ac:picMk id="4098" creationId="{CD5737B9-251D-4E48-BDA1-5DADD737509A}"/>
          </ac:picMkLst>
        </pc:picChg>
      </pc:sldChg>
      <pc:sldChg chg="addSp delSp modSp new mod">
        <pc:chgData name="Pieter Bons" userId="38102d34-0bd8-4c1a-9059-a8d52a88a25d" providerId="ADAL" clId="{3287E27F-E0D6-4E35-9207-0954C34CCD42}" dt="2021-05-10T18:38:15.006" v="5302" actId="20577"/>
        <pc:sldMkLst>
          <pc:docMk/>
          <pc:sldMk cId="1581284972" sldId="305"/>
        </pc:sldMkLst>
        <pc:spChg chg="mod">
          <ac:chgData name="Pieter Bons" userId="38102d34-0bd8-4c1a-9059-a8d52a88a25d" providerId="ADAL" clId="{3287E27F-E0D6-4E35-9207-0954C34CCD42}" dt="2021-05-10T14:51:08.010" v="3621" actId="20577"/>
          <ac:spMkLst>
            <pc:docMk/>
            <pc:sldMk cId="1581284972" sldId="305"/>
            <ac:spMk id="2" creationId="{50D69F23-F50A-489E-95E1-1158374907C3}"/>
          </ac:spMkLst>
        </pc:spChg>
        <pc:spChg chg="mod">
          <ac:chgData name="Pieter Bons" userId="38102d34-0bd8-4c1a-9059-a8d52a88a25d" providerId="ADAL" clId="{3287E27F-E0D6-4E35-9207-0954C34CCD42}" dt="2021-05-10T18:38:15.006" v="5302" actId="20577"/>
          <ac:spMkLst>
            <pc:docMk/>
            <pc:sldMk cId="1581284972" sldId="305"/>
            <ac:spMk id="3" creationId="{5BBBBF25-0716-47ED-9EAC-578B0FA24080}"/>
          </ac:spMkLst>
        </pc:spChg>
        <pc:spChg chg="add del">
          <ac:chgData name="Pieter Bons" userId="38102d34-0bd8-4c1a-9059-a8d52a88a25d" providerId="ADAL" clId="{3287E27F-E0D6-4E35-9207-0954C34CCD42}" dt="2021-05-10T18:36:38.112" v="5269"/>
          <ac:spMkLst>
            <pc:docMk/>
            <pc:sldMk cId="1581284972" sldId="305"/>
            <ac:spMk id="4" creationId="{047EF1CC-C95F-4BFA-86D0-5345E1C5F46B}"/>
          </ac:spMkLst>
        </pc:spChg>
        <pc:picChg chg="add mod modCrop">
          <ac:chgData name="Pieter Bons" userId="38102d34-0bd8-4c1a-9059-a8d52a88a25d" providerId="ADAL" clId="{3287E27F-E0D6-4E35-9207-0954C34CCD42}" dt="2021-05-10T18:37:49.718" v="5289" actId="732"/>
          <ac:picMkLst>
            <pc:docMk/>
            <pc:sldMk cId="1581284972" sldId="305"/>
            <ac:picMk id="6" creationId="{5643D8A8-F7BC-4204-A354-6BB07B8F1DE3}"/>
          </ac:picMkLst>
        </pc:picChg>
      </pc:sldChg>
      <pc:sldChg chg="del">
        <pc:chgData name="Pieter Bons" userId="38102d34-0bd8-4c1a-9059-a8d52a88a25d" providerId="ADAL" clId="{3287E27F-E0D6-4E35-9207-0954C34CCD42}" dt="2021-05-10T08:32:09.497" v="22" actId="47"/>
        <pc:sldMkLst>
          <pc:docMk/>
          <pc:sldMk cId="2078117168" sldId="305"/>
        </pc:sldMkLst>
      </pc:sldChg>
    </pc:docChg>
  </pc:docChgLst>
  <pc:docChgLst>
    <pc:chgData name="Jurjen Helmus" userId="eb3a18e8-e8bd-48c8-8f5b-fa02949b07d0" providerId="ADAL" clId="{6AD5BD57-450D-40DB-98A6-0E2CFF87AFAC}"/>
    <pc:docChg chg="custSel addSld delSld modSld sldOrd">
      <pc:chgData name="Jurjen Helmus" userId="eb3a18e8-e8bd-48c8-8f5b-fa02949b07d0" providerId="ADAL" clId="{6AD5BD57-450D-40DB-98A6-0E2CFF87AFAC}" dt="2022-11-29T13:08:55.394" v="195" actId="1038"/>
      <pc:docMkLst>
        <pc:docMk/>
      </pc:docMkLst>
      <pc:sldChg chg="modSp add mod">
        <pc:chgData name="Jurjen Helmus" userId="eb3a18e8-e8bd-48c8-8f5b-fa02949b07d0" providerId="ADAL" clId="{6AD5BD57-450D-40DB-98A6-0E2CFF87AFAC}" dt="2022-11-29T12:35:34.718" v="7" actId="1035"/>
        <pc:sldMkLst>
          <pc:docMk/>
          <pc:sldMk cId="0" sldId="259"/>
        </pc:sldMkLst>
        <pc:picChg chg="mod">
          <ac:chgData name="Jurjen Helmus" userId="eb3a18e8-e8bd-48c8-8f5b-fa02949b07d0" providerId="ADAL" clId="{6AD5BD57-450D-40DB-98A6-0E2CFF87AFAC}" dt="2022-11-29T12:35:34.718" v="7" actId="1035"/>
          <ac:picMkLst>
            <pc:docMk/>
            <pc:sldMk cId="0" sldId="259"/>
            <ac:picMk id="195" creationId="{00000000-0000-0000-0000-000000000000}"/>
          </ac:picMkLst>
        </pc:picChg>
      </pc:sldChg>
      <pc:sldChg chg="add">
        <pc:chgData name="Jurjen Helmus" userId="eb3a18e8-e8bd-48c8-8f5b-fa02949b07d0" providerId="ADAL" clId="{6AD5BD57-450D-40DB-98A6-0E2CFF87AFAC}" dt="2022-11-29T12:39:02.845" v="28"/>
        <pc:sldMkLst>
          <pc:docMk/>
          <pc:sldMk cId="0" sldId="268"/>
        </pc:sldMkLst>
      </pc:sldChg>
      <pc:sldChg chg="add">
        <pc:chgData name="Jurjen Helmus" userId="eb3a18e8-e8bd-48c8-8f5b-fa02949b07d0" providerId="ADAL" clId="{6AD5BD57-450D-40DB-98A6-0E2CFF87AFAC}" dt="2022-11-29T12:39:02.845" v="28"/>
        <pc:sldMkLst>
          <pc:docMk/>
          <pc:sldMk cId="0" sldId="269"/>
        </pc:sldMkLst>
      </pc:sldChg>
      <pc:sldChg chg="add ord">
        <pc:chgData name="Jurjen Helmus" userId="eb3a18e8-e8bd-48c8-8f5b-fa02949b07d0" providerId="ADAL" clId="{6AD5BD57-450D-40DB-98A6-0E2CFF87AFAC}" dt="2022-11-29T12:50:41.181" v="132"/>
        <pc:sldMkLst>
          <pc:docMk/>
          <pc:sldMk cId="0" sldId="271"/>
        </pc:sldMkLst>
      </pc:sldChg>
      <pc:sldChg chg="modSp add mod">
        <pc:chgData name="Jurjen Helmus" userId="eb3a18e8-e8bd-48c8-8f5b-fa02949b07d0" providerId="ADAL" clId="{6AD5BD57-450D-40DB-98A6-0E2CFF87AFAC}" dt="2022-11-29T12:41:37.152" v="75" actId="20577"/>
        <pc:sldMkLst>
          <pc:docMk/>
          <pc:sldMk cId="0" sldId="272"/>
        </pc:sldMkLst>
        <pc:spChg chg="mod">
          <ac:chgData name="Jurjen Helmus" userId="eb3a18e8-e8bd-48c8-8f5b-fa02949b07d0" providerId="ADAL" clId="{6AD5BD57-450D-40DB-98A6-0E2CFF87AFAC}" dt="2022-11-29T12:41:21.556" v="31"/>
          <ac:spMkLst>
            <pc:docMk/>
            <pc:sldMk cId="0" sldId="272"/>
            <ac:spMk id="6" creationId="{00000000-0000-0000-0000-000000000000}"/>
          </ac:spMkLst>
        </pc:spChg>
        <pc:spChg chg="mod">
          <ac:chgData name="Jurjen Helmus" userId="eb3a18e8-e8bd-48c8-8f5b-fa02949b07d0" providerId="ADAL" clId="{6AD5BD57-450D-40DB-98A6-0E2CFF87AFAC}" dt="2022-11-29T12:41:26.811" v="33" actId="14100"/>
          <ac:spMkLst>
            <pc:docMk/>
            <pc:sldMk cId="0" sldId="272"/>
            <ac:spMk id="242" creationId="{00000000-0000-0000-0000-000000000000}"/>
          </ac:spMkLst>
        </pc:spChg>
        <pc:spChg chg="mod">
          <ac:chgData name="Jurjen Helmus" userId="eb3a18e8-e8bd-48c8-8f5b-fa02949b07d0" providerId="ADAL" clId="{6AD5BD57-450D-40DB-98A6-0E2CFF87AFAC}" dt="2022-11-29T12:41:37.152" v="75" actId="20577"/>
          <ac:spMkLst>
            <pc:docMk/>
            <pc:sldMk cId="0" sldId="272"/>
            <ac:spMk id="243" creationId="{00000000-0000-0000-0000-000000000000}"/>
          </ac:spMkLst>
        </pc:spChg>
      </pc:sldChg>
      <pc:sldChg chg="add ord">
        <pc:chgData name="Jurjen Helmus" userId="eb3a18e8-e8bd-48c8-8f5b-fa02949b07d0" providerId="ADAL" clId="{6AD5BD57-450D-40DB-98A6-0E2CFF87AFAC}" dt="2022-11-29T12:45:16.442" v="103"/>
        <pc:sldMkLst>
          <pc:docMk/>
          <pc:sldMk cId="0" sldId="273"/>
        </pc:sldMkLst>
      </pc:sldChg>
      <pc:sldChg chg="modSp add mod ord">
        <pc:chgData name="Jurjen Helmus" userId="eb3a18e8-e8bd-48c8-8f5b-fa02949b07d0" providerId="ADAL" clId="{6AD5BD57-450D-40DB-98A6-0E2CFF87AFAC}" dt="2022-11-29T12:46:20.183" v="108" actId="14100"/>
        <pc:sldMkLst>
          <pc:docMk/>
          <pc:sldMk cId="0" sldId="277"/>
        </pc:sldMkLst>
        <pc:spChg chg="mod">
          <ac:chgData name="Jurjen Helmus" userId="eb3a18e8-e8bd-48c8-8f5b-fa02949b07d0" providerId="ADAL" clId="{6AD5BD57-450D-40DB-98A6-0E2CFF87AFAC}" dt="2022-11-29T12:44:13.300" v="96"/>
          <ac:spMkLst>
            <pc:docMk/>
            <pc:sldMk cId="0" sldId="277"/>
            <ac:spMk id="6" creationId="{00000000-0000-0000-0000-000000000000}"/>
          </ac:spMkLst>
        </pc:spChg>
        <pc:spChg chg="mod">
          <ac:chgData name="Jurjen Helmus" userId="eb3a18e8-e8bd-48c8-8f5b-fa02949b07d0" providerId="ADAL" clId="{6AD5BD57-450D-40DB-98A6-0E2CFF87AFAC}" dt="2022-11-29T12:46:20.183" v="108" actId="14100"/>
          <ac:spMkLst>
            <pc:docMk/>
            <pc:sldMk cId="0" sldId="277"/>
            <ac:spMk id="262" creationId="{00000000-0000-0000-0000-000000000000}"/>
          </ac:spMkLst>
        </pc:spChg>
      </pc:sldChg>
      <pc:sldChg chg="add del ord">
        <pc:chgData name="Jurjen Helmus" userId="eb3a18e8-e8bd-48c8-8f5b-fa02949b07d0" providerId="ADAL" clId="{6AD5BD57-450D-40DB-98A6-0E2CFF87AFAC}" dt="2022-11-29T12:49:41.792" v="124" actId="47"/>
        <pc:sldMkLst>
          <pc:docMk/>
          <pc:sldMk cId="0" sldId="278"/>
        </pc:sldMkLst>
      </pc:sldChg>
      <pc:sldChg chg="add ord">
        <pc:chgData name="Jurjen Helmus" userId="eb3a18e8-e8bd-48c8-8f5b-fa02949b07d0" providerId="ADAL" clId="{6AD5BD57-450D-40DB-98A6-0E2CFF87AFAC}" dt="2022-11-29T12:46:01.429" v="105"/>
        <pc:sldMkLst>
          <pc:docMk/>
          <pc:sldMk cId="0" sldId="279"/>
        </pc:sldMkLst>
      </pc:sldChg>
      <pc:sldChg chg="add ord">
        <pc:chgData name="Jurjen Helmus" userId="eb3a18e8-e8bd-48c8-8f5b-fa02949b07d0" providerId="ADAL" clId="{6AD5BD57-450D-40DB-98A6-0E2CFF87AFAC}" dt="2022-11-29T12:46:01.429" v="105"/>
        <pc:sldMkLst>
          <pc:docMk/>
          <pc:sldMk cId="0" sldId="280"/>
        </pc:sldMkLst>
      </pc:sldChg>
      <pc:sldChg chg="add ord">
        <pc:chgData name="Jurjen Helmus" userId="eb3a18e8-e8bd-48c8-8f5b-fa02949b07d0" providerId="ADAL" clId="{6AD5BD57-450D-40DB-98A6-0E2CFF87AFAC}" dt="2022-11-29T12:46:01.429" v="105"/>
        <pc:sldMkLst>
          <pc:docMk/>
          <pc:sldMk cId="0" sldId="281"/>
        </pc:sldMkLst>
      </pc:sldChg>
      <pc:sldChg chg="add ord">
        <pc:chgData name="Jurjen Helmus" userId="eb3a18e8-e8bd-48c8-8f5b-fa02949b07d0" providerId="ADAL" clId="{6AD5BD57-450D-40DB-98A6-0E2CFF87AFAC}" dt="2022-11-29T12:46:01.429" v="105"/>
        <pc:sldMkLst>
          <pc:docMk/>
          <pc:sldMk cId="0" sldId="282"/>
        </pc:sldMkLst>
      </pc:sldChg>
      <pc:sldChg chg="add ord">
        <pc:chgData name="Jurjen Helmus" userId="eb3a18e8-e8bd-48c8-8f5b-fa02949b07d0" providerId="ADAL" clId="{6AD5BD57-450D-40DB-98A6-0E2CFF87AFAC}" dt="2022-11-29T12:46:01.429" v="105"/>
        <pc:sldMkLst>
          <pc:docMk/>
          <pc:sldMk cId="0" sldId="283"/>
        </pc:sldMkLst>
      </pc:sldChg>
      <pc:sldChg chg="add ord">
        <pc:chgData name="Jurjen Helmus" userId="eb3a18e8-e8bd-48c8-8f5b-fa02949b07d0" providerId="ADAL" clId="{6AD5BD57-450D-40DB-98A6-0E2CFF87AFAC}" dt="2022-11-29T12:46:01.429" v="105"/>
        <pc:sldMkLst>
          <pc:docMk/>
          <pc:sldMk cId="0" sldId="284"/>
        </pc:sldMkLst>
      </pc:sldChg>
      <pc:sldChg chg="add ord">
        <pc:chgData name="Jurjen Helmus" userId="eb3a18e8-e8bd-48c8-8f5b-fa02949b07d0" providerId="ADAL" clId="{6AD5BD57-450D-40DB-98A6-0E2CFF87AFAC}" dt="2022-11-29T12:46:01.429" v="105"/>
        <pc:sldMkLst>
          <pc:docMk/>
          <pc:sldMk cId="0" sldId="285"/>
        </pc:sldMkLst>
      </pc:sldChg>
      <pc:sldChg chg="add ord">
        <pc:chgData name="Jurjen Helmus" userId="eb3a18e8-e8bd-48c8-8f5b-fa02949b07d0" providerId="ADAL" clId="{6AD5BD57-450D-40DB-98A6-0E2CFF87AFAC}" dt="2022-11-29T12:46:01.429" v="105"/>
        <pc:sldMkLst>
          <pc:docMk/>
          <pc:sldMk cId="0" sldId="286"/>
        </pc:sldMkLst>
      </pc:sldChg>
      <pc:sldChg chg="add ord">
        <pc:chgData name="Jurjen Helmus" userId="eb3a18e8-e8bd-48c8-8f5b-fa02949b07d0" providerId="ADAL" clId="{6AD5BD57-450D-40DB-98A6-0E2CFF87AFAC}" dt="2022-11-29T12:46:01.429" v="105"/>
        <pc:sldMkLst>
          <pc:docMk/>
          <pc:sldMk cId="0" sldId="287"/>
        </pc:sldMkLst>
      </pc:sldChg>
      <pc:sldChg chg="add del ord">
        <pc:chgData name="Jurjen Helmus" userId="eb3a18e8-e8bd-48c8-8f5b-fa02949b07d0" providerId="ADAL" clId="{6AD5BD57-450D-40DB-98A6-0E2CFF87AFAC}" dt="2022-11-29T12:48:45.054" v="123" actId="47"/>
        <pc:sldMkLst>
          <pc:docMk/>
          <pc:sldMk cId="0" sldId="288"/>
        </pc:sldMkLst>
      </pc:sldChg>
      <pc:sldChg chg="add ord">
        <pc:chgData name="Jurjen Helmus" userId="eb3a18e8-e8bd-48c8-8f5b-fa02949b07d0" providerId="ADAL" clId="{6AD5BD57-450D-40DB-98A6-0E2CFF87AFAC}" dt="2022-11-29T12:44:50.564" v="101"/>
        <pc:sldMkLst>
          <pc:docMk/>
          <pc:sldMk cId="0" sldId="290"/>
        </pc:sldMkLst>
      </pc:sldChg>
      <pc:sldChg chg="ord">
        <pc:chgData name="Jurjen Helmus" userId="eb3a18e8-e8bd-48c8-8f5b-fa02949b07d0" providerId="ADAL" clId="{6AD5BD57-450D-40DB-98A6-0E2CFF87AFAC}" dt="2022-11-29T12:41:53.232" v="77"/>
        <pc:sldMkLst>
          <pc:docMk/>
          <pc:sldMk cId="2548657273" sldId="293"/>
        </pc:sldMkLst>
      </pc:sldChg>
      <pc:sldChg chg="del">
        <pc:chgData name="Jurjen Helmus" userId="eb3a18e8-e8bd-48c8-8f5b-fa02949b07d0" providerId="ADAL" clId="{6AD5BD57-450D-40DB-98A6-0E2CFF87AFAC}" dt="2022-11-29T12:50:07.397" v="125" actId="47"/>
        <pc:sldMkLst>
          <pc:docMk/>
          <pc:sldMk cId="2983034118" sldId="300"/>
        </pc:sldMkLst>
      </pc:sldChg>
      <pc:sldChg chg="addSp delSp mod ord">
        <pc:chgData name="Jurjen Helmus" userId="eb3a18e8-e8bd-48c8-8f5b-fa02949b07d0" providerId="ADAL" clId="{6AD5BD57-450D-40DB-98A6-0E2CFF87AFAC}" dt="2022-11-29T13:06:21.385" v="134" actId="478"/>
        <pc:sldMkLst>
          <pc:docMk/>
          <pc:sldMk cId="2421889320" sldId="301"/>
        </pc:sldMkLst>
        <pc:spChg chg="add del">
          <ac:chgData name="Jurjen Helmus" userId="eb3a18e8-e8bd-48c8-8f5b-fa02949b07d0" providerId="ADAL" clId="{6AD5BD57-450D-40DB-98A6-0E2CFF87AFAC}" dt="2022-11-29T13:06:21.385" v="134" actId="478"/>
          <ac:spMkLst>
            <pc:docMk/>
            <pc:sldMk cId="2421889320" sldId="301"/>
            <ac:spMk id="7" creationId="{F78368A8-9447-41B7-BD58-6432CEF0790D}"/>
          </ac:spMkLst>
        </pc:spChg>
      </pc:sldChg>
      <pc:sldChg chg="ord">
        <pc:chgData name="Jurjen Helmus" userId="eb3a18e8-e8bd-48c8-8f5b-fa02949b07d0" providerId="ADAL" clId="{6AD5BD57-450D-40DB-98A6-0E2CFF87AFAC}" dt="2022-11-29T12:48:25.724" v="118"/>
        <pc:sldMkLst>
          <pc:docMk/>
          <pc:sldMk cId="3758279953" sldId="304"/>
        </pc:sldMkLst>
      </pc:sldChg>
      <pc:sldChg chg="add del">
        <pc:chgData name="Jurjen Helmus" userId="eb3a18e8-e8bd-48c8-8f5b-fa02949b07d0" providerId="ADAL" clId="{6AD5BD57-450D-40DB-98A6-0E2CFF87AFAC}" dt="2022-11-29T12:41:58.425" v="78" actId="47"/>
        <pc:sldMkLst>
          <pc:docMk/>
          <pc:sldMk cId="1774837374" sldId="306"/>
        </pc:sldMkLst>
      </pc:sldChg>
      <pc:sldChg chg="addSp delSp modSp add del mod">
        <pc:chgData name="Jurjen Helmus" userId="eb3a18e8-e8bd-48c8-8f5b-fa02949b07d0" providerId="ADAL" clId="{6AD5BD57-450D-40DB-98A6-0E2CFF87AFAC}" dt="2022-11-29T12:41:59.115" v="79" actId="47"/>
        <pc:sldMkLst>
          <pc:docMk/>
          <pc:sldMk cId="4251658765" sldId="307"/>
        </pc:sldMkLst>
        <pc:picChg chg="add del mod">
          <ac:chgData name="Jurjen Helmus" userId="eb3a18e8-e8bd-48c8-8f5b-fa02949b07d0" providerId="ADAL" clId="{6AD5BD57-450D-40DB-98A6-0E2CFF87AFAC}" dt="2022-11-29T12:36:06.220" v="12" actId="478"/>
          <ac:picMkLst>
            <pc:docMk/>
            <pc:sldMk cId="4251658765" sldId="307"/>
            <ac:picMk id="3" creationId="{12AEAF99-9C09-4433-8A05-DEA6A770067A}"/>
          </ac:picMkLst>
        </pc:picChg>
      </pc:sldChg>
      <pc:sldChg chg="addSp delSp modSp new mod">
        <pc:chgData name="Jurjen Helmus" userId="eb3a18e8-e8bd-48c8-8f5b-fa02949b07d0" providerId="ADAL" clId="{6AD5BD57-450D-40DB-98A6-0E2CFF87AFAC}" dt="2022-11-29T12:42:35.456" v="80" actId="478"/>
        <pc:sldMkLst>
          <pc:docMk/>
          <pc:sldMk cId="1905771963" sldId="308"/>
        </pc:sldMkLst>
        <pc:spChg chg="del">
          <ac:chgData name="Jurjen Helmus" userId="eb3a18e8-e8bd-48c8-8f5b-fa02949b07d0" providerId="ADAL" clId="{6AD5BD57-450D-40DB-98A6-0E2CFF87AFAC}" dt="2022-11-29T12:42:35.456" v="80" actId="478"/>
          <ac:spMkLst>
            <pc:docMk/>
            <pc:sldMk cId="1905771963" sldId="308"/>
            <ac:spMk id="2" creationId="{27E3A036-8F5B-4F58-8A2B-95F9B14324F7}"/>
          </ac:spMkLst>
        </pc:spChg>
        <pc:spChg chg="del">
          <ac:chgData name="Jurjen Helmus" userId="eb3a18e8-e8bd-48c8-8f5b-fa02949b07d0" providerId="ADAL" clId="{6AD5BD57-450D-40DB-98A6-0E2CFF87AFAC}" dt="2022-11-29T12:37:18.561" v="16" actId="478"/>
          <ac:spMkLst>
            <pc:docMk/>
            <pc:sldMk cId="1905771963" sldId="308"/>
            <ac:spMk id="3" creationId="{94939121-05DF-4AC3-AE4E-1C6225BDCD8D}"/>
          </ac:spMkLst>
        </pc:spChg>
        <pc:spChg chg="add mod">
          <ac:chgData name="Jurjen Helmus" userId="eb3a18e8-e8bd-48c8-8f5b-fa02949b07d0" providerId="ADAL" clId="{6AD5BD57-450D-40DB-98A6-0E2CFF87AFAC}" dt="2022-11-29T12:36:51.828" v="14"/>
          <ac:spMkLst>
            <pc:docMk/>
            <pc:sldMk cId="1905771963" sldId="308"/>
            <ac:spMk id="4" creationId="{545A3F2E-8FB6-40F3-BC43-9A317E634340}"/>
          </ac:spMkLst>
        </pc:spChg>
        <pc:spChg chg="add mod">
          <ac:chgData name="Jurjen Helmus" userId="eb3a18e8-e8bd-48c8-8f5b-fa02949b07d0" providerId="ADAL" clId="{6AD5BD57-450D-40DB-98A6-0E2CFF87AFAC}" dt="2022-11-29T12:36:51.828" v="14"/>
          <ac:spMkLst>
            <pc:docMk/>
            <pc:sldMk cId="1905771963" sldId="308"/>
            <ac:spMk id="5" creationId="{E44E27B2-18A9-4B69-9ED3-2B2F3CF2FEFF}"/>
          </ac:spMkLst>
        </pc:spChg>
        <pc:spChg chg="add mod">
          <ac:chgData name="Jurjen Helmus" userId="eb3a18e8-e8bd-48c8-8f5b-fa02949b07d0" providerId="ADAL" clId="{6AD5BD57-450D-40DB-98A6-0E2CFF87AFAC}" dt="2022-11-29T12:37:27.401" v="21" actId="20577"/>
          <ac:spMkLst>
            <pc:docMk/>
            <pc:sldMk cId="1905771963" sldId="308"/>
            <ac:spMk id="7" creationId="{D43B5B23-18D1-492D-BFCF-0673E8469446}"/>
          </ac:spMkLst>
        </pc:spChg>
        <pc:spChg chg="add mod">
          <ac:chgData name="Jurjen Helmus" userId="eb3a18e8-e8bd-48c8-8f5b-fa02949b07d0" providerId="ADAL" clId="{6AD5BD57-450D-40DB-98A6-0E2CFF87AFAC}" dt="2022-11-29T12:37:08.288" v="15" actId="14100"/>
          <ac:spMkLst>
            <pc:docMk/>
            <pc:sldMk cId="1905771963" sldId="308"/>
            <ac:spMk id="8" creationId="{4E8F27AA-BF68-4318-BF21-8E0191B11394}"/>
          </ac:spMkLst>
        </pc:spChg>
        <pc:spChg chg="add mod">
          <ac:chgData name="Jurjen Helmus" userId="eb3a18e8-e8bd-48c8-8f5b-fa02949b07d0" providerId="ADAL" clId="{6AD5BD57-450D-40DB-98A6-0E2CFF87AFAC}" dt="2022-11-29T12:36:51.828" v="14"/>
          <ac:spMkLst>
            <pc:docMk/>
            <pc:sldMk cId="1905771963" sldId="308"/>
            <ac:spMk id="9" creationId="{6F268C41-6F33-460E-BC61-B14EEBCF1F64}"/>
          </ac:spMkLst>
        </pc:spChg>
        <pc:spChg chg="add mod">
          <ac:chgData name="Jurjen Helmus" userId="eb3a18e8-e8bd-48c8-8f5b-fa02949b07d0" providerId="ADAL" clId="{6AD5BD57-450D-40DB-98A6-0E2CFF87AFAC}" dt="2022-11-29T12:36:51.828" v="14"/>
          <ac:spMkLst>
            <pc:docMk/>
            <pc:sldMk cId="1905771963" sldId="308"/>
            <ac:spMk id="11" creationId="{471B04FB-140C-4B67-AAD2-DD895FB2A5D4}"/>
          </ac:spMkLst>
        </pc:spChg>
        <pc:picChg chg="add mod">
          <ac:chgData name="Jurjen Helmus" userId="eb3a18e8-e8bd-48c8-8f5b-fa02949b07d0" providerId="ADAL" clId="{6AD5BD57-450D-40DB-98A6-0E2CFF87AFAC}" dt="2022-11-29T12:36:51.828" v="14"/>
          <ac:picMkLst>
            <pc:docMk/>
            <pc:sldMk cId="1905771963" sldId="308"/>
            <ac:picMk id="6" creationId="{28A05A8D-7DF5-4E99-BE45-27AA69718B29}"/>
          </ac:picMkLst>
        </pc:picChg>
        <pc:picChg chg="add mod">
          <ac:chgData name="Jurjen Helmus" userId="eb3a18e8-e8bd-48c8-8f5b-fa02949b07d0" providerId="ADAL" clId="{6AD5BD57-450D-40DB-98A6-0E2CFF87AFAC}" dt="2022-11-29T12:36:51.828" v="14"/>
          <ac:picMkLst>
            <pc:docMk/>
            <pc:sldMk cId="1905771963" sldId="308"/>
            <ac:picMk id="10" creationId="{B410B549-0604-40FF-A026-C5F71E72C6D6}"/>
          </ac:picMkLst>
        </pc:picChg>
      </pc:sldChg>
      <pc:sldChg chg="addSp modSp new mod">
        <pc:chgData name="Jurjen Helmus" userId="eb3a18e8-e8bd-48c8-8f5b-fa02949b07d0" providerId="ADAL" clId="{6AD5BD57-450D-40DB-98A6-0E2CFF87AFAC}" dt="2022-11-29T12:38:14.002" v="25" actId="27636"/>
        <pc:sldMkLst>
          <pc:docMk/>
          <pc:sldMk cId="59041601" sldId="309"/>
        </pc:sldMkLst>
        <pc:spChg chg="add mod">
          <ac:chgData name="Jurjen Helmus" userId="eb3a18e8-e8bd-48c8-8f5b-fa02949b07d0" providerId="ADAL" clId="{6AD5BD57-450D-40DB-98A6-0E2CFF87AFAC}" dt="2022-11-29T12:38:13.922" v="23"/>
          <ac:spMkLst>
            <pc:docMk/>
            <pc:sldMk cId="59041601" sldId="309"/>
            <ac:spMk id="2" creationId="{ACBE26D1-74B0-4772-A995-EF99F16DDEDF}"/>
          </ac:spMkLst>
        </pc:spChg>
        <pc:spChg chg="add mod">
          <ac:chgData name="Jurjen Helmus" userId="eb3a18e8-e8bd-48c8-8f5b-fa02949b07d0" providerId="ADAL" clId="{6AD5BD57-450D-40DB-98A6-0E2CFF87AFAC}" dt="2022-11-29T12:38:13.922" v="23"/>
          <ac:spMkLst>
            <pc:docMk/>
            <pc:sldMk cId="59041601" sldId="309"/>
            <ac:spMk id="3" creationId="{684D1F9A-73C2-4EB6-A1C5-BDD167F09FBE}"/>
          </ac:spMkLst>
        </pc:spChg>
        <pc:spChg chg="add mod">
          <ac:chgData name="Jurjen Helmus" userId="eb3a18e8-e8bd-48c8-8f5b-fa02949b07d0" providerId="ADAL" clId="{6AD5BD57-450D-40DB-98A6-0E2CFF87AFAC}" dt="2022-11-29T12:38:14.002" v="24" actId="27636"/>
          <ac:spMkLst>
            <pc:docMk/>
            <pc:sldMk cId="59041601" sldId="309"/>
            <ac:spMk id="5" creationId="{D35F2329-730D-4F65-AD82-98BC39AA128D}"/>
          </ac:spMkLst>
        </pc:spChg>
        <pc:spChg chg="add mod">
          <ac:chgData name="Jurjen Helmus" userId="eb3a18e8-e8bd-48c8-8f5b-fa02949b07d0" providerId="ADAL" clId="{6AD5BD57-450D-40DB-98A6-0E2CFF87AFAC}" dt="2022-11-29T12:38:14.002" v="25" actId="27636"/>
          <ac:spMkLst>
            <pc:docMk/>
            <pc:sldMk cId="59041601" sldId="309"/>
            <ac:spMk id="6" creationId="{70B860F8-02B1-48F8-B07D-0B2AD87CEA5B}"/>
          </ac:spMkLst>
        </pc:spChg>
        <pc:spChg chg="add mod">
          <ac:chgData name="Jurjen Helmus" userId="eb3a18e8-e8bd-48c8-8f5b-fa02949b07d0" providerId="ADAL" clId="{6AD5BD57-450D-40DB-98A6-0E2CFF87AFAC}" dt="2022-11-29T12:38:13.922" v="23"/>
          <ac:spMkLst>
            <pc:docMk/>
            <pc:sldMk cId="59041601" sldId="309"/>
            <ac:spMk id="7" creationId="{6EB0682C-73FD-42F5-BD68-F49121B4186E}"/>
          </ac:spMkLst>
        </pc:spChg>
        <pc:picChg chg="add mod">
          <ac:chgData name="Jurjen Helmus" userId="eb3a18e8-e8bd-48c8-8f5b-fa02949b07d0" providerId="ADAL" clId="{6AD5BD57-450D-40DB-98A6-0E2CFF87AFAC}" dt="2022-11-29T12:38:13.922" v="23"/>
          <ac:picMkLst>
            <pc:docMk/>
            <pc:sldMk cId="59041601" sldId="309"/>
            <ac:picMk id="4" creationId="{D901399E-418C-40BB-8024-6AA8E987CDBB}"/>
          </ac:picMkLst>
        </pc:picChg>
      </pc:sldChg>
      <pc:sldChg chg="addSp modSp new">
        <pc:chgData name="Jurjen Helmus" userId="eb3a18e8-e8bd-48c8-8f5b-fa02949b07d0" providerId="ADAL" clId="{6AD5BD57-450D-40DB-98A6-0E2CFF87AFAC}" dt="2022-11-29T12:38:51.536" v="27"/>
        <pc:sldMkLst>
          <pc:docMk/>
          <pc:sldMk cId="4276215097" sldId="310"/>
        </pc:sldMkLst>
        <pc:spChg chg="add mod">
          <ac:chgData name="Jurjen Helmus" userId="eb3a18e8-e8bd-48c8-8f5b-fa02949b07d0" providerId="ADAL" clId="{6AD5BD57-450D-40DB-98A6-0E2CFF87AFAC}" dt="2022-11-29T12:38:51.536" v="27"/>
          <ac:spMkLst>
            <pc:docMk/>
            <pc:sldMk cId="4276215097" sldId="310"/>
            <ac:spMk id="2" creationId="{90DAF878-8736-4445-94F1-C3374195CF07}"/>
          </ac:spMkLst>
        </pc:spChg>
        <pc:picChg chg="add mod">
          <ac:chgData name="Jurjen Helmus" userId="eb3a18e8-e8bd-48c8-8f5b-fa02949b07d0" providerId="ADAL" clId="{6AD5BD57-450D-40DB-98A6-0E2CFF87AFAC}" dt="2022-11-29T12:38:51.536" v="27"/>
          <ac:picMkLst>
            <pc:docMk/>
            <pc:sldMk cId="4276215097" sldId="310"/>
            <ac:picMk id="3" creationId="{C18664AA-5C6E-4407-9383-87ED27B7F5DF}"/>
          </ac:picMkLst>
        </pc:picChg>
      </pc:sldChg>
      <pc:sldChg chg="modSp add mod">
        <pc:chgData name="Jurjen Helmus" userId="eb3a18e8-e8bd-48c8-8f5b-fa02949b07d0" providerId="ADAL" clId="{6AD5BD57-450D-40DB-98A6-0E2CFF87AFAC}" dt="2022-11-29T12:42:55.989" v="91" actId="20577"/>
        <pc:sldMkLst>
          <pc:docMk/>
          <pc:sldMk cId="3595998057" sldId="311"/>
        </pc:sldMkLst>
        <pc:spChg chg="mod">
          <ac:chgData name="Jurjen Helmus" userId="eb3a18e8-e8bd-48c8-8f5b-fa02949b07d0" providerId="ADAL" clId="{6AD5BD57-450D-40DB-98A6-0E2CFF87AFAC}" dt="2022-11-29T12:42:55.989" v="91" actId="20577"/>
          <ac:spMkLst>
            <pc:docMk/>
            <pc:sldMk cId="3595998057" sldId="311"/>
            <ac:spMk id="243" creationId="{00000000-0000-0000-0000-000000000000}"/>
          </ac:spMkLst>
        </pc:spChg>
      </pc:sldChg>
      <pc:sldChg chg="addSp delSp modSp new mod">
        <pc:chgData name="Jurjen Helmus" userId="eb3a18e8-e8bd-48c8-8f5b-fa02949b07d0" providerId="ADAL" clId="{6AD5BD57-450D-40DB-98A6-0E2CFF87AFAC}" dt="2022-11-29T12:50:28.915" v="130"/>
        <pc:sldMkLst>
          <pc:docMk/>
          <pc:sldMk cId="145839649" sldId="312"/>
        </pc:sldMkLst>
        <pc:spChg chg="add mod">
          <ac:chgData name="Jurjen Helmus" userId="eb3a18e8-e8bd-48c8-8f5b-fa02949b07d0" providerId="ADAL" clId="{6AD5BD57-450D-40DB-98A6-0E2CFF87AFAC}" dt="2022-11-29T12:47:03.779" v="110"/>
          <ac:spMkLst>
            <pc:docMk/>
            <pc:sldMk cId="145839649" sldId="312"/>
            <ac:spMk id="3" creationId="{147FF296-BE9D-484C-B952-AC2D3FB2DD5E}"/>
          </ac:spMkLst>
        </pc:spChg>
        <pc:spChg chg="add mod">
          <ac:chgData name="Jurjen Helmus" userId="eb3a18e8-e8bd-48c8-8f5b-fa02949b07d0" providerId="ADAL" clId="{6AD5BD57-450D-40DB-98A6-0E2CFF87AFAC}" dt="2022-11-29T12:47:03.779" v="110"/>
          <ac:spMkLst>
            <pc:docMk/>
            <pc:sldMk cId="145839649" sldId="312"/>
            <ac:spMk id="4" creationId="{6664D194-97C4-48B7-BBB0-987AD4E3A880}"/>
          </ac:spMkLst>
        </pc:spChg>
        <pc:spChg chg="add mod">
          <ac:chgData name="Jurjen Helmus" userId="eb3a18e8-e8bd-48c8-8f5b-fa02949b07d0" providerId="ADAL" clId="{6AD5BD57-450D-40DB-98A6-0E2CFF87AFAC}" dt="2022-11-29T12:47:03.779" v="110"/>
          <ac:spMkLst>
            <pc:docMk/>
            <pc:sldMk cId="145839649" sldId="312"/>
            <ac:spMk id="6" creationId="{B1882716-78CE-4CE4-AD50-CCFF1DAC77E4}"/>
          </ac:spMkLst>
        </pc:spChg>
        <pc:spChg chg="add del mod">
          <ac:chgData name="Jurjen Helmus" userId="eb3a18e8-e8bd-48c8-8f5b-fa02949b07d0" providerId="ADAL" clId="{6AD5BD57-450D-40DB-98A6-0E2CFF87AFAC}" dt="2022-11-29T12:50:28.915" v="130"/>
          <ac:spMkLst>
            <pc:docMk/>
            <pc:sldMk cId="145839649" sldId="312"/>
            <ac:spMk id="7" creationId="{7F12EF62-44E3-4E34-AEE5-FCA8D87D43B4}"/>
          </ac:spMkLst>
        </pc:spChg>
        <pc:picChg chg="add mod">
          <ac:chgData name="Jurjen Helmus" userId="eb3a18e8-e8bd-48c8-8f5b-fa02949b07d0" providerId="ADAL" clId="{6AD5BD57-450D-40DB-98A6-0E2CFF87AFAC}" dt="2022-11-29T12:50:24.290" v="127" actId="1076"/>
          <ac:picMkLst>
            <pc:docMk/>
            <pc:sldMk cId="145839649" sldId="312"/>
            <ac:picMk id="2" creationId="{A06A8D64-474A-437E-9B3F-C7C34143FF39}"/>
          </ac:picMkLst>
        </pc:picChg>
        <pc:picChg chg="add mod">
          <ac:chgData name="Jurjen Helmus" userId="eb3a18e8-e8bd-48c8-8f5b-fa02949b07d0" providerId="ADAL" clId="{6AD5BD57-450D-40DB-98A6-0E2CFF87AFAC}" dt="2022-11-29T12:47:03.779" v="110"/>
          <ac:picMkLst>
            <pc:docMk/>
            <pc:sldMk cId="145839649" sldId="312"/>
            <ac:picMk id="5" creationId="{57B9C551-8536-4138-AA42-E1DC04DCB03D}"/>
          </ac:picMkLst>
        </pc:picChg>
      </pc:sldChg>
      <pc:sldChg chg="addSp modSp new mod">
        <pc:chgData name="Jurjen Helmus" userId="eb3a18e8-e8bd-48c8-8f5b-fa02949b07d0" providerId="ADAL" clId="{6AD5BD57-450D-40DB-98A6-0E2CFF87AFAC}" dt="2022-11-29T12:47:57.314" v="116" actId="1035"/>
        <pc:sldMkLst>
          <pc:docMk/>
          <pc:sldMk cId="660006917" sldId="313"/>
        </pc:sldMkLst>
        <pc:spChg chg="add mod">
          <ac:chgData name="Jurjen Helmus" userId="eb3a18e8-e8bd-48c8-8f5b-fa02949b07d0" providerId="ADAL" clId="{6AD5BD57-450D-40DB-98A6-0E2CFF87AFAC}" dt="2022-11-29T12:47:57.314" v="116" actId="1035"/>
          <ac:spMkLst>
            <pc:docMk/>
            <pc:sldMk cId="660006917" sldId="313"/>
            <ac:spMk id="3" creationId="{69A3FD4D-9A2C-46F0-9F59-2C4A4AB7B0E3}"/>
          </ac:spMkLst>
        </pc:spChg>
        <pc:picChg chg="add mod">
          <ac:chgData name="Jurjen Helmus" userId="eb3a18e8-e8bd-48c8-8f5b-fa02949b07d0" providerId="ADAL" clId="{6AD5BD57-450D-40DB-98A6-0E2CFF87AFAC}" dt="2022-11-29T12:47:57.314" v="116" actId="1035"/>
          <ac:picMkLst>
            <pc:docMk/>
            <pc:sldMk cId="660006917" sldId="313"/>
            <ac:picMk id="2" creationId="{E26FB152-4F77-40F4-B6D1-92E08B6FC90C}"/>
          </ac:picMkLst>
        </pc:picChg>
      </pc:sldChg>
      <pc:sldChg chg="modSp add mod">
        <pc:chgData name="Jurjen Helmus" userId="eb3a18e8-e8bd-48c8-8f5b-fa02949b07d0" providerId="ADAL" clId="{6AD5BD57-450D-40DB-98A6-0E2CFF87AFAC}" dt="2022-11-29T13:06:59.874" v="156" actId="20577"/>
        <pc:sldMkLst>
          <pc:docMk/>
          <pc:sldMk cId="2612534317" sldId="314"/>
        </pc:sldMkLst>
        <pc:spChg chg="mod">
          <ac:chgData name="Jurjen Helmus" userId="eb3a18e8-e8bd-48c8-8f5b-fa02949b07d0" providerId="ADAL" clId="{6AD5BD57-450D-40DB-98A6-0E2CFF87AFAC}" dt="2022-11-29T13:06:59.874" v="156" actId="20577"/>
          <ac:spMkLst>
            <pc:docMk/>
            <pc:sldMk cId="2612534317" sldId="314"/>
            <ac:spMk id="263" creationId="{00000000-0000-0000-0000-000000000000}"/>
          </ac:spMkLst>
        </pc:spChg>
      </pc:sldChg>
      <pc:sldChg chg="modSp add mod">
        <pc:chgData name="Jurjen Helmus" userId="eb3a18e8-e8bd-48c8-8f5b-fa02949b07d0" providerId="ADAL" clId="{6AD5BD57-450D-40DB-98A6-0E2CFF87AFAC}" dt="2022-11-29T13:08:36.729" v="159" actId="14100"/>
        <pc:sldMkLst>
          <pc:docMk/>
          <pc:sldMk cId="0" sldId="315"/>
        </pc:sldMkLst>
        <pc:spChg chg="mod">
          <ac:chgData name="Jurjen Helmus" userId="eb3a18e8-e8bd-48c8-8f5b-fa02949b07d0" providerId="ADAL" clId="{6AD5BD57-450D-40DB-98A6-0E2CFF87AFAC}" dt="2022-11-29T13:08:29.333" v="157"/>
          <ac:spMkLst>
            <pc:docMk/>
            <pc:sldMk cId="0" sldId="315"/>
            <ac:spMk id="6" creationId="{00000000-0000-0000-0000-000000000000}"/>
          </ac:spMkLst>
        </pc:spChg>
        <pc:spChg chg="mod">
          <ac:chgData name="Jurjen Helmus" userId="eb3a18e8-e8bd-48c8-8f5b-fa02949b07d0" providerId="ADAL" clId="{6AD5BD57-450D-40DB-98A6-0E2CFF87AFAC}" dt="2022-11-29T13:08:36.729" v="159" actId="14100"/>
          <ac:spMkLst>
            <pc:docMk/>
            <pc:sldMk cId="0" sldId="315"/>
            <ac:spMk id="427" creationId="{00000000-0000-0000-0000-000000000000}"/>
          </ac:spMkLst>
        </pc:spChg>
      </pc:sldChg>
      <pc:sldChg chg="add">
        <pc:chgData name="Jurjen Helmus" userId="eb3a18e8-e8bd-48c8-8f5b-fa02949b07d0" providerId="ADAL" clId="{6AD5BD57-450D-40DB-98A6-0E2CFF87AFAC}" dt="2022-11-29T13:08:29.333" v="157"/>
        <pc:sldMkLst>
          <pc:docMk/>
          <pc:sldMk cId="0" sldId="316"/>
        </pc:sldMkLst>
      </pc:sldChg>
      <pc:sldChg chg="add">
        <pc:chgData name="Jurjen Helmus" userId="eb3a18e8-e8bd-48c8-8f5b-fa02949b07d0" providerId="ADAL" clId="{6AD5BD57-450D-40DB-98A6-0E2CFF87AFAC}" dt="2022-11-29T13:08:29.333" v="157"/>
        <pc:sldMkLst>
          <pc:docMk/>
          <pc:sldMk cId="0" sldId="317"/>
        </pc:sldMkLst>
      </pc:sldChg>
      <pc:sldChg chg="modSp add mod">
        <pc:chgData name="Jurjen Helmus" userId="eb3a18e8-e8bd-48c8-8f5b-fa02949b07d0" providerId="ADAL" clId="{6AD5BD57-450D-40DB-98A6-0E2CFF87AFAC}" dt="2022-11-29T13:08:55.394" v="195" actId="1038"/>
        <pc:sldMkLst>
          <pc:docMk/>
          <pc:sldMk cId="0" sldId="318"/>
        </pc:sldMkLst>
        <pc:spChg chg="mod">
          <ac:chgData name="Jurjen Helmus" userId="eb3a18e8-e8bd-48c8-8f5b-fa02949b07d0" providerId="ADAL" clId="{6AD5BD57-450D-40DB-98A6-0E2CFF87AFAC}" dt="2022-11-29T13:08:55.394" v="195" actId="1038"/>
          <ac:spMkLst>
            <pc:docMk/>
            <pc:sldMk cId="0" sldId="318"/>
            <ac:spMk id="445" creationId="{00000000-0000-0000-0000-000000000000}"/>
          </ac:spMkLst>
        </pc:spChg>
        <pc:spChg chg="mod">
          <ac:chgData name="Jurjen Helmus" userId="eb3a18e8-e8bd-48c8-8f5b-fa02949b07d0" providerId="ADAL" clId="{6AD5BD57-450D-40DB-98A6-0E2CFF87AFAC}" dt="2022-11-29T13:08:55.394" v="195" actId="1038"/>
          <ac:spMkLst>
            <pc:docMk/>
            <pc:sldMk cId="0" sldId="318"/>
            <ac:spMk id="450" creationId="{00000000-0000-0000-0000-000000000000}"/>
          </ac:spMkLst>
        </pc:spChg>
      </pc:sldChg>
      <pc:sldChg chg="add">
        <pc:chgData name="Jurjen Helmus" userId="eb3a18e8-e8bd-48c8-8f5b-fa02949b07d0" providerId="ADAL" clId="{6AD5BD57-450D-40DB-98A6-0E2CFF87AFAC}" dt="2022-11-29T13:08:29.333" v="157"/>
        <pc:sldMkLst>
          <pc:docMk/>
          <pc:sldMk cId="0" sldId="319"/>
        </pc:sldMkLst>
      </pc:sldChg>
    </pc:docChg>
  </pc:docChgLst>
  <pc:docChgLst>
    <pc:chgData name="Ryan Burruss" userId="0169db6a-555a-45b9-bbcc-1ea7637873f6" providerId="ADAL" clId="{CE2EFD49-4415-4893-AD8F-E9D0304DB75E}"/>
    <pc:docChg chg="undo custSel addSld modSld sldOrd">
      <pc:chgData name="Ryan Burruss" userId="0169db6a-555a-45b9-bbcc-1ea7637873f6" providerId="ADAL" clId="{CE2EFD49-4415-4893-AD8F-E9D0304DB75E}" dt="2025-05-27T11:51:23.464" v="893" actId="20577"/>
      <pc:docMkLst>
        <pc:docMk/>
      </pc:docMkLst>
      <pc:sldChg chg="addSp delSp modSp mod ord setBg modShow modNotesTx">
        <pc:chgData name="Ryan Burruss" userId="0169db6a-555a-45b9-bbcc-1ea7637873f6" providerId="ADAL" clId="{CE2EFD49-4415-4893-AD8F-E9D0304DB75E}" dt="2025-05-19T12:19:31.277" v="298"/>
        <pc:sldMkLst>
          <pc:docMk/>
          <pc:sldMk cId="0" sldId="268"/>
        </pc:sldMkLst>
        <pc:spChg chg="add mod">
          <ac:chgData name="Ryan Burruss" userId="0169db6a-555a-45b9-bbcc-1ea7637873f6" providerId="ADAL" clId="{CE2EFD49-4415-4893-AD8F-E9D0304DB75E}" dt="2025-05-19T12:19:21.424" v="297" actId="20577"/>
          <ac:spMkLst>
            <pc:docMk/>
            <pc:sldMk cId="0" sldId="268"/>
            <ac:spMk id="6" creationId="{FB161EFE-01BB-C83E-234E-0E65D8C3FD92}"/>
          </ac:spMkLst>
        </pc:spChg>
        <pc:spChg chg="add mod">
          <ac:chgData name="Ryan Burruss" userId="0169db6a-555a-45b9-bbcc-1ea7637873f6" providerId="ADAL" clId="{CE2EFD49-4415-4893-AD8F-E9D0304DB75E}" dt="2025-05-19T11:54:30.594" v="85" actId="1038"/>
          <ac:spMkLst>
            <pc:docMk/>
            <pc:sldMk cId="0" sldId="268"/>
            <ac:spMk id="7" creationId="{66D0FCD7-61AB-8F10-3886-3ADA63F877C2}"/>
          </ac:spMkLst>
        </pc:spChg>
        <pc:spChg chg="add mod">
          <ac:chgData name="Ryan Burruss" userId="0169db6a-555a-45b9-bbcc-1ea7637873f6" providerId="ADAL" clId="{CE2EFD49-4415-4893-AD8F-E9D0304DB75E}" dt="2025-05-19T11:56:01.099" v="115" actId="20577"/>
          <ac:spMkLst>
            <pc:docMk/>
            <pc:sldMk cId="0" sldId="268"/>
            <ac:spMk id="8" creationId="{FBB8F4B7-DEE4-B293-39BE-CF4948690AA6}"/>
          </ac:spMkLst>
        </pc:spChg>
        <pc:spChg chg="add mod">
          <ac:chgData name="Ryan Burruss" userId="0169db6a-555a-45b9-bbcc-1ea7637873f6" providerId="ADAL" clId="{CE2EFD49-4415-4893-AD8F-E9D0304DB75E}" dt="2025-05-19T11:58:04.917" v="166" actId="255"/>
          <ac:spMkLst>
            <pc:docMk/>
            <pc:sldMk cId="0" sldId="268"/>
            <ac:spMk id="9" creationId="{8761131B-91FB-C635-F34F-ACDD7DB220AA}"/>
          </ac:spMkLst>
        </pc:spChg>
        <pc:spChg chg="mod ord">
          <ac:chgData name="Ryan Burruss" userId="0169db6a-555a-45b9-bbcc-1ea7637873f6" providerId="ADAL" clId="{CE2EFD49-4415-4893-AD8F-E9D0304DB75E}" dt="2025-05-19T11:58:49.430" v="220" actId="1076"/>
          <ac:spMkLst>
            <pc:docMk/>
            <pc:sldMk cId="0" sldId="268"/>
            <ac:spMk id="229" creationId="{00000000-0000-0000-0000-000000000000}"/>
          </ac:spMkLst>
        </pc:spChg>
        <pc:spChg chg="add del">
          <ac:chgData name="Ryan Burruss" userId="0169db6a-555a-45b9-bbcc-1ea7637873f6" providerId="ADAL" clId="{CE2EFD49-4415-4893-AD8F-E9D0304DB75E}" dt="2025-05-19T11:53:45.719" v="58" actId="26606"/>
          <ac:spMkLst>
            <pc:docMk/>
            <pc:sldMk cId="0" sldId="268"/>
            <ac:spMk id="234" creationId="{08373A3F-54E0-424E-A84D-3522122109F4}"/>
          </ac:spMkLst>
        </pc:spChg>
        <pc:spChg chg="add">
          <ac:chgData name="Ryan Burruss" userId="0169db6a-555a-45b9-bbcc-1ea7637873f6" providerId="ADAL" clId="{CE2EFD49-4415-4893-AD8F-E9D0304DB75E}" dt="2025-05-19T11:53:45.719" v="59" actId="26606"/>
          <ac:spMkLst>
            <pc:docMk/>
            <pc:sldMk cId="0" sldId="268"/>
            <ac:spMk id="238" creationId="{2CC56AF6-38E4-490B-8E2B-1A1037B4EDD4}"/>
          </ac:spMkLst>
        </pc:spChg>
        <pc:spChg chg="add">
          <ac:chgData name="Ryan Burruss" userId="0169db6a-555a-45b9-bbcc-1ea7637873f6" providerId="ADAL" clId="{CE2EFD49-4415-4893-AD8F-E9D0304DB75E}" dt="2025-05-19T11:53:45.719" v="59" actId="26606"/>
          <ac:spMkLst>
            <pc:docMk/>
            <pc:sldMk cId="0" sldId="268"/>
            <ac:spMk id="252" creationId="{2151139A-886F-4B97-8815-729AD3831BBD}"/>
          </ac:spMkLst>
        </pc:spChg>
        <pc:spChg chg="add">
          <ac:chgData name="Ryan Burruss" userId="0169db6a-555a-45b9-bbcc-1ea7637873f6" providerId="ADAL" clId="{CE2EFD49-4415-4893-AD8F-E9D0304DB75E}" dt="2025-05-19T11:53:45.719" v="59" actId="26606"/>
          <ac:spMkLst>
            <pc:docMk/>
            <pc:sldMk cId="0" sldId="268"/>
            <ac:spMk id="253" creationId="{5428AC11-BFDF-42EF-80FF-717BBF909067}"/>
          </ac:spMkLst>
        </pc:spChg>
        <pc:spChg chg="add">
          <ac:chgData name="Ryan Burruss" userId="0169db6a-555a-45b9-bbcc-1ea7637873f6" providerId="ADAL" clId="{CE2EFD49-4415-4893-AD8F-E9D0304DB75E}" dt="2025-05-19T11:53:45.719" v="59" actId="26606"/>
          <ac:spMkLst>
            <pc:docMk/>
            <pc:sldMk cId="0" sldId="268"/>
            <ac:spMk id="254" creationId="{32FD26B0-16CE-4AD4-9CE4-A63EBF330831}"/>
          </ac:spMkLst>
        </pc:spChg>
        <pc:grpChg chg="add del">
          <ac:chgData name="Ryan Burruss" userId="0169db6a-555a-45b9-bbcc-1ea7637873f6" providerId="ADAL" clId="{CE2EFD49-4415-4893-AD8F-E9D0304DB75E}" dt="2025-05-19T11:53:45.719" v="58" actId="26606"/>
          <ac:grpSpMkLst>
            <pc:docMk/>
            <pc:sldMk cId="0" sldId="268"/>
            <ac:grpSpMk id="236" creationId="{B7BAEF06-AB74-442C-8C30-B88233FD836C}"/>
          </ac:grpSpMkLst>
        </pc:grpChg>
        <pc:grpChg chg="add del">
          <ac:chgData name="Ryan Burruss" userId="0169db6a-555a-45b9-bbcc-1ea7637873f6" providerId="ADAL" clId="{CE2EFD49-4415-4893-AD8F-E9D0304DB75E}" dt="2025-05-19T11:53:45.719" v="58" actId="26606"/>
          <ac:grpSpMkLst>
            <pc:docMk/>
            <pc:sldMk cId="0" sldId="268"/>
            <ac:grpSpMk id="244" creationId="{C9829185-6353-4E3C-B082-AA7F5193916F}"/>
          </ac:grpSpMkLst>
        </pc:grpChg>
        <pc:picChg chg="add mod">
          <ac:chgData name="Ryan Burruss" userId="0169db6a-555a-45b9-bbcc-1ea7637873f6" providerId="ADAL" clId="{CE2EFD49-4415-4893-AD8F-E9D0304DB75E}" dt="2025-05-19T11:53:45.719" v="59" actId="26606"/>
          <ac:picMkLst>
            <pc:docMk/>
            <pc:sldMk cId="0" sldId="268"/>
            <ac:picMk id="3" creationId="{77BD7D32-186F-86F1-AA7E-61A3635C611A}"/>
          </ac:picMkLst>
        </pc:picChg>
        <pc:picChg chg="add mod">
          <ac:chgData name="Ryan Burruss" userId="0169db6a-555a-45b9-bbcc-1ea7637873f6" providerId="ADAL" clId="{CE2EFD49-4415-4893-AD8F-E9D0304DB75E}" dt="2025-05-19T11:53:45.719" v="59" actId="26606"/>
          <ac:picMkLst>
            <pc:docMk/>
            <pc:sldMk cId="0" sldId="268"/>
            <ac:picMk id="5" creationId="{F78799DC-9A2D-75B6-BC39-D35E75E3BAAB}"/>
          </ac:picMkLst>
        </pc:picChg>
        <pc:picChg chg="del">
          <ac:chgData name="Ryan Burruss" userId="0169db6a-555a-45b9-bbcc-1ea7637873f6" providerId="ADAL" clId="{CE2EFD49-4415-4893-AD8F-E9D0304DB75E}" dt="2025-05-19T11:53:02.434" v="49" actId="478"/>
          <ac:picMkLst>
            <pc:docMk/>
            <pc:sldMk cId="0" sldId="268"/>
            <ac:picMk id="230" creationId="{00000000-0000-0000-0000-000000000000}"/>
          </ac:picMkLst>
        </pc:picChg>
      </pc:sldChg>
      <pc:sldChg chg="ord">
        <pc:chgData name="Ryan Burruss" userId="0169db6a-555a-45b9-bbcc-1ea7637873f6" providerId="ADAL" clId="{CE2EFD49-4415-4893-AD8F-E9D0304DB75E}" dt="2025-05-19T12:18:55.790" v="289"/>
        <pc:sldMkLst>
          <pc:docMk/>
          <pc:sldMk cId="0" sldId="269"/>
        </pc:sldMkLst>
      </pc:sldChg>
      <pc:sldChg chg="modSp mod">
        <pc:chgData name="Ryan Burruss" userId="0169db6a-555a-45b9-bbcc-1ea7637873f6" providerId="ADAL" clId="{CE2EFD49-4415-4893-AD8F-E9D0304DB75E}" dt="2025-05-19T11:36:28.462" v="0" actId="790"/>
        <pc:sldMkLst>
          <pc:docMk/>
          <pc:sldMk cId="0" sldId="272"/>
        </pc:sldMkLst>
        <pc:spChg chg="mod">
          <ac:chgData name="Ryan Burruss" userId="0169db6a-555a-45b9-bbcc-1ea7637873f6" providerId="ADAL" clId="{CE2EFD49-4415-4893-AD8F-E9D0304DB75E}" dt="2025-05-19T11:36:28.462" v="0" actId="790"/>
          <ac:spMkLst>
            <pc:docMk/>
            <pc:sldMk cId="0" sldId="272"/>
            <ac:spMk id="243" creationId="{00000000-0000-0000-0000-000000000000}"/>
          </ac:spMkLst>
        </pc:spChg>
      </pc:sldChg>
      <pc:sldChg chg="modSp mod">
        <pc:chgData name="Ryan Burruss" userId="0169db6a-555a-45b9-bbcc-1ea7637873f6" providerId="ADAL" clId="{CE2EFD49-4415-4893-AD8F-E9D0304DB75E}" dt="2025-05-19T11:42:19.050" v="29" actId="20577"/>
        <pc:sldMkLst>
          <pc:docMk/>
          <pc:sldMk cId="0" sldId="273"/>
        </pc:sldMkLst>
        <pc:spChg chg="mod">
          <ac:chgData name="Ryan Burruss" userId="0169db6a-555a-45b9-bbcc-1ea7637873f6" providerId="ADAL" clId="{CE2EFD49-4415-4893-AD8F-E9D0304DB75E}" dt="2025-05-19T11:42:19.050" v="29" actId="20577"/>
          <ac:spMkLst>
            <pc:docMk/>
            <pc:sldMk cId="0" sldId="273"/>
            <ac:spMk id="244" creationId="{00000000-0000-0000-0000-000000000000}"/>
          </ac:spMkLst>
        </pc:spChg>
      </pc:sldChg>
      <pc:sldChg chg="modSp mod">
        <pc:chgData name="Ryan Burruss" userId="0169db6a-555a-45b9-bbcc-1ea7637873f6" providerId="ADAL" clId="{CE2EFD49-4415-4893-AD8F-E9D0304DB75E}" dt="2025-05-27T09:47:50.943" v="686" actId="790"/>
        <pc:sldMkLst>
          <pc:docMk/>
          <pc:sldMk cId="0" sldId="283"/>
        </pc:sldMkLst>
        <pc:spChg chg="mod">
          <ac:chgData name="Ryan Burruss" userId="0169db6a-555a-45b9-bbcc-1ea7637873f6" providerId="ADAL" clId="{CE2EFD49-4415-4893-AD8F-E9D0304DB75E}" dt="2025-05-27T09:47:50.943" v="686" actId="790"/>
          <ac:spMkLst>
            <pc:docMk/>
            <pc:sldMk cId="0" sldId="283"/>
            <ac:spMk id="304" creationId="{00000000-0000-0000-0000-000000000000}"/>
          </ac:spMkLst>
        </pc:spChg>
        <pc:spChg chg="mod">
          <ac:chgData name="Ryan Burruss" userId="0169db6a-555a-45b9-bbcc-1ea7637873f6" providerId="ADAL" clId="{CE2EFD49-4415-4893-AD8F-E9D0304DB75E}" dt="2025-05-27T09:47:50.943" v="686" actId="790"/>
          <ac:spMkLst>
            <pc:docMk/>
            <pc:sldMk cId="0" sldId="283"/>
            <ac:spMk id="305" creationId="{00000000-0000-0000-0000-000000000000}"/>
          </ac:spMkLst>
        </pc:spChg>
        <pc:spChg chg="mod">
          <ac:chgData name="Ryan Burruss" userId="0169db6a-555a-45b9-bbcc-1ea7637873f6" providerId="ADAL" clId="{CE2EFD49-4415-4893-AD8F-E9D0304DB75E}" dt="2025-05-27T09:47:50.943" v="686" actId="790"/>
          <ac:spMkLst>
            <pc:docMk/>
            <pc:sldMk cId="0" sldId="283"/>
            <ac:spMk id="307" creationId="{00000000-0000-0000-0000-000000000000}"/>
          </ac:spMkLst>
        </pc:spChg>
        <pc:spChg chg="mod">
          <ac:chgData name="Ryan Burruss" userId="0169db6a-555a-45b9-bbcc-1ea7637873f6" providerId="ADAL" clId="{CE2EFD49-4415-4893-AD8F-E9D0304DB75E}" dt="2025-05-27T09:47:50.943" v="686" actId="790"/>
          <ac:spMkLst>
            <pc:docMk/>
            <pc:sldMk cId="0" sldId="283"/>
            <ac:spMk id="308" creationId="{00000000-0000-0000-0000-000000000000}"/>
          </ac:spMkLst>
        </pc:spChg>
      </pc:sldChg>
      <pc:sldChg chg="ord">
        <pc:chgData name="Ryan Burruss" userId="0169db6a-555a-45b9-bbcc-1ea7637873f6" providerId="ADAL" clId="{CE2EFD49-4415-4893-AD8F-E9D0304DB75E}" dt="2025-05-19T12:12:23.414" v="240"/>
        <pc:sldMkLst>
          <pc:docMk/>
          <pc:sldMk cId="0" sldId="290"/>
        </pc:sldMkLst>
      </pc:sldChg>
      <pc:sldChg chg="modSp mod">
        <pc:chgData name="Ryan Burruss" userId="0169db6a-555a-45b9-bbcc-1ea7637873f6" providerId="ADAL" clId="{CE2EFD49-4415-4893-AD8F-E9D0304DB75E}" dt="2025-05-19T11:36:33.769" v="2" actId="20577"/>
        <pc:sldMkLst>
          <pc:docMk/>
          <pc:sldMk cId="2548657273" sldId="293"/>
        </pc:sldMkLst>
        <pc:spChg chg="mod">
          <ac:chgData name="Ryan Burruss" userId="0169db6a-555a-45b9-bbcc-1ea7637873f6" providerId="ADAL" clId="{CE2EFD49-4415-4893-AD8F-E9D0304DB75E}" dt="2025-05-19T11:36:33.769" v="2" actId="20577"/>
          <ac:spMkLst>
            <pc:docMk/>
            <pc:sldMk cId="2548657273" sldId="293"/>
            <ac:spMk id="2" creationId="{8CB2F3C2-6903-4DEF-AD9A-042F2318895E}"/>
          </ac:spMkLst>
        </pc:spChg>
      </pc:sldChg>
      <pc:sldChg chg="modSp mod">
        <pc:chgData name="Ryan Burruss" userId="0169db6a-555a-45b9-bbcc-1ea7637873f6" providerId="ADAL" clId="{CE2EFD49-4415-4893-AD8F-E9D0304DB75E}" dt="2025-05-19T11:42:10.732" v="25" actId="20577"/>
        <pc:sldMkLst>
          <pc:docMk/>
          <pc:sldMk cId="2776483293" sldId="295"/>
        </pc:sldMkLst>
        <pc:spChg chg="mod">
          <ac:chgData name="Ryan Burruss" userId="0169db6a-555a-45b9-bbcc-1ea7637873f6" providerId="ADAL" clId="{CE2EFD49-4415-4893-AD8F-E9D0304DB75E}" dt="2025-05-19T11:42:10.732" v="25" actId="20577"/>
          <ac:spMkLst>
            <pc:docMk/>
            <pc:sldMk cId="2776483293" sldId="295"/>
            <ac:spMk id="3" creationId="{FB8B17B7-38ED-4F83-B5CD-7996C4DF865A}"/>
          </ac:spMkLst>
        </pc:spChg>
      </pc:sldChg>
      <pc:sldChg chg="modSp mod">
        <pc:chgData name="Ryan Burruss" userId="0169db6a-555a-45b9-bbcc-1ea7637873f6" providerId="ADAL" clId="{CE2EFD49-4415-4893-AD8F-E9D0304DB75E}" dt="2025-05-19T12:12:33.710" v="244" actId="20577"/>
        <pc:sldMkLst>
          <pc:docMk/>
          <pc:sldMk cId="2161678186" sldId="296"/>
        </pc:sldMkLst>
        <pc:spChg chg="mod">
          <ac:chgData name="Ryan Burruss" userId="0169db6a-555a-45b9-bbcc-1ea7637873f6" providerId="ADAL" clId="{CE2EFD49-4415-4893-AD8F-E9D0304DB75E}" dt="2025-05-19T12:12:33.710" v="244" actId="20577"/>
          <ac:spMkLst>
            <pc:docMk/>
            <pc:sldMk cId="2161678186" sldId="296"/>
            <ac:spMk id="2" creationId="{3B7807C4-39A1-4F03-ABF5-3EADA3FC10F4}"/>
          </ac:spMkLst>
        </pc:spChg>
      </pc:sldChg>
      <pc:sldChg chg="modSp mod modShow modNotesTx">
        <pc:chgData name="Ryan Burruss" userId="0169db6a-555a-45b9-bbcc-1ea7637873f6" providerId="ADAL" clId="{CE2EFD49-4415-4893-AD8F-E9D0304DB75E}" dt="2025-05-27T08:49:44.779" v="506"/>
        <pc:sldMkLst>
          <pc:docMk/>
          <pc:sldMk cId="2873453452" sldId="297"/>
        </pc:sldMkLst>
        <pc:spChg chg="mod">
          <ac:chgData name="Ryan Burruss" userId="0169db6a-555a-45b9-bbcc-1ea7637873f6" providerId="ADAL" clId="{CE2EFD49-4415-4893-AD8F-E9D0304DB75E}" dt="2025-05-19T12:20:47.890" v="301" actId="20577"/>
          <ac:spMkLst>
            <pc:docMk/>
            <pc:sldMk cId="2873453452" sldId="297"/>
            <ac:spMk id="3" creationId="{E81AAE02-4863-4615-9BB8-A96DDC581500}"/>
          </ac:spMkLst>
        </pc:spChg>
        <pc:picChg chg="mod">
          <ac:chgData name="Ryan Burruss" userId="0169db6a-555a-45b9-bbcc-1ea7637873f6" providerId="ADAL" clId="{CE2EFD49-4415-4893-AD8F-E9D0304DB75E}" dt="2025-05-19T12:23:30.393" v="308" actId="14100"/>
          <ac:picMkLst>
            <pc:docMk/>
            <pc:sldMk cId="2873453452" sldId="297"/>
            <ac:picMk id="2050" creationId="{BD0127A5-CC8F-4D9D-A41A-139D73667D5C}"/>
          </ac:picMkLst>
        </pc:picChg>
      </pc:sldChg>
      <pc:sldChg chg="modSp mod">
        <pc:chgData name="Ryan Burruss" userId="0169db6a-555a-45b9-bbcc-1ea7637873f6" providerId="ADAL" clId="{CE2EFD49-4415-4893-AD8F-E9D0304DB75E}" dt="2025-05-19T12:05:45.014" v="224" actId="20577"/>
        <pc:sldMkLst>
          <pc:docMk/>
          <pc:sldMk cId="3551151347" sldId="298"/>
        </pc:sldMkLst>
        <pc:spChg chg="mod">
          <ac:chgData name="Ryan Burruss" userId="0169db6a-555a-45b9-bbcc-1ea7637873f6" providerId="ADAL" clId="{CE2EFD49-4415-4893-AD8F-E9D0304DB75E}" dt="2025-05-19T12:05:45.014" v="224" actId="20577"/>
          <ac:spMkLst>
            <pc:docMk/>
            <pc:sldMk cId="3551151347" sldId="298"/>
            <ac:spMk id="2" creationId="{496AE0DA-E776-4CB5-9623-7887D79834FB}"/>
          </ac:spMkLst>
        </pc:spChg>
      </pc:sldChg>
      <pc:sldChg chg="modSp mod modNotesTx">
        <pc:chgData name="Ryan Burruss" userId="0169db6a-555a-45b9-bbcc-1ea7637873f6" providerId="ADAL" clId="{CE2EFD49-4415-4893-AD8F-E9D0304DB75E}" dt="2025-05-19T12:28:23.568" v="443" actId="20577"/>
        <pc:sldMkLst>
          <pc:docMk/>
          <pc:sldMk cId="335965914" sldId="299"/>
        </pc:sldMkLst>
        <pc:spChg chg="mod">
          <ac:chgData name="Ryan Burruss" userId="0169db6a-555a-45b9-bbcc-1ea7637873f6" providerId="ADAL" clId="{CE2EFD49-4415-4893-AD8F-E9D0304DB75E}" dt="2025-05-19T12:24:00.124" v="310" actId="20577"/>
          <ac:spMkLst>
            <pc:docMk/>
            <pc:sldMk cId="335965914" sldId="299"/>
            <ac:spMk id="2" creationId="{5F7ECF38-7015-4491-959C-1EB83C8273DA}"/>
          </ac:spMkLst>
        </pc:spChg>
        <pc:spChg chg="mod">
          <ac:chgData name="Ryan Burruss" userId="0169db6a-555a-45b9-bbcc-1ea7637873f6" providerId="ADAL" clId="{CE2EFD49-4415-4893-AD8F-E9D0304DB75E}" dt="2025-05-19T12:28:23.568" v="443" actId="20577"/>
          <ac:spMkLst>
            <pc:docMk/>
            <pc:sldMk cId="335965914" sldId="299"/>
            <ac:spMk id="3" creationId="{54F74672-6B17-42B0-BAED-C557D3B8EA58}"/>
          </ac:spMkLst>
        </pc:spChg>
      </pc:sldChg>
      <pc:sldChg chg="modSp mod">
        <pc:chgData name="Ryan Burruss" userId="0169db6a-555a-45b9-bbcc-1ea7637873f6" providerId="ADAL" clId="{CE2EFD49-4415-4893-AD8F-E9D0304DB75E}" dt="2025-05-27T11:51:23.464" v="893" actId="20577"/>
        <pc:sldMkLst>
          <pc:docMk/>
          <pc:sldMk cId="2421889320" sldId="301"/>
        </pc:sldMkLst>
        <pc:spChg chg="mod">
          <ac:chgData name="Ryan Burruss" userId="0169db6a-555a-45b9-bbcc-1ea7637873f6" providerId="ADAL" clId="{CE2EFD49-4415-4893-AD8F-E9D0304DB75E}" dt="2025-05-27T11:51:23.464" v="893" actId="20577"/>
          <ac:spMkLst>
            <pc:docMk/>
            <pc:sldMk cId="2421889320" sldId="301"/>
            <ac:spMk id="2" creationId="{C294A76B-72B8-428F-BF87-BE9F591BDA46}"/>
          </ac:spMkLst>
        </pc:spChg>
      </pc:sldChg>
      <pc:sldChg chg="modSp mod ord">
        <pc:chgData name="Ryan Burruss" userId="0169db6a-555a-45b9-bbcc-1ea7637873f6" providerId="ADAL" clId="{CE2EFD49-4415-4893-AD8F-E9D0304DB75E}" dt="2025-05-19T12:20:00.631" v="300"/>
        <pc:sldMkLst>
          <pc:docMk/>
          <pc:sldMk cId="102918868" sldId="302"/>
        </pc:sldMkLst>
        <pc:spChg chg="mod">
          <ac:chgData name="Ryan Burruss" userId="0169db6a-555a-45b9-bbcc-1ea7637873f6" providerId="ADAL" clId="{CE2EFD49-4415-4893-AD8F-E9D0304DB75E}" dt="2025-05-19T12:17:17.765" v="287" actId="20577"/>
          <ac:spMkLst>
            <pc:docMk/>
            <pc:sldMk cId="102918868" sldId="302"/>
            <ac:spMk id="2" creationId="{7743CAC3-8560-4E46-9FDD-91E8FEE55B87}"/>
          </ac:spMkLst>
        </pc:spChg>
      </pc:sldChg>
      <pc:sldChg chg="modSp mod">
        <pc:chgData name="Ryan Burruss" userId="0169db6a-555a-45b9-bbcc-1ea7637873f6" providerId="ADAL" clId="{CE2EFD49-4415-4893-AD8F-E9D0304DB75E}" dt="2025-05-27T09:01:23.518" v="685" actId="1036"/>
        <pc:sldMkLst>
          <pc:docMk/>
          <pc:sldMk cId="3758279953" sldId="304"/>
        </pc:sldMkLst>
        <pc:spChg chg="mod">
          <ac:chgData name="Ryan Burruss" userId="0169db6a-555a-45b9-bbcc-1ea7637873f6" providerId="ADAL" clId="{CE2EFD49-4415-4893-AD8F-E9D0304DB75E}" dt="2025-05-27T09:00:36.215" v="614" actId="20577"/>
          <ac:spMkLst>
            <pc:docMk/>
            <pc:sldMk cId="3758279953" sldId="304"/>
            <ac:spMk id="2" creationId="{43749536-B228-4EC7-87CC-6BA8E25F5436}"/>
          </ac:spMkLst>
        </pc:spChg>
        <pc:spChg chg="mod">
          <ac:chgData name="Ryan Burruss" userId="0169db6a-555a-45b9-bbcc-1ea7637873f6" providerId="ADAL" clId="{CE2EFD49-4415-4893-AD8F-E9D0304DB75E}" dt="2025-05-27T09:01:03.841" v="624" actId="20577"/>
          <ac:spMkLst>
            <pc:docMk/>
            <pc:sldMk cId="3758279953" sldId="304"/>
            <ac:spMk id="3" creationId="{45EC4C8B-5930-4065-A394-BB421BEE2473}"/>
          </ac:spMkLst>
        </pc:spChg>
        <pc:picChg chg="mod">
          <ac:chgData name="Ryan Burruss" userId="0169db6a-555a-45b9-bbcc-1ea7637873f6" providerId="ADAL" clId="{CE2EFD49-4415-4893-AD8F-E9D0304DB75E}" dt="2025-05-27T09:01:23.518" v="685" actId="1036"/>
          <ac:picMkLst>
            <pc:docMk/>
            <pc:sldMk cId="3758279953" sldId="304"/>
            <ac:picMk id="4098" creationId="{CD5737B9-251D-4E48-BDA1-5DADD737509A}"/>
          </ac:picMkLst>
        </pc:picChg>
      </pc:sldChg>
      <pc:sldChg chg="modSp mod">
        <pc:chgData name="Ryan Burruss" userId="0169db6a-555a-45b9-bbcc-1ea7637873f6" providerId="ADAL" clId="{CE2EFD49-4415-4893-AD8F-E9D0304DB75E}" dt="2025-05-19T12:30:39.111" v="468" actId="20577"/>
        <pc:sldMkLst>
          <pc:docMk/>
          <pc:sldMk cId="1581284972" sldId="305"/>
        </pc:sldMkLst>
        <pc:spChg chg="mod">
          <ac:chgData name="Ryan Burruss" userId="0169db6a-555a-45b9-bbcc-1ea7637873f6" providerId="ADAL" clId="{CE2EFD49-4415-4893-AD8F-E9D0304DB75E}" dt="2025-05-19T12:29:20.003" v="445" actId="20577"/>
          <ac:spMkLst>
            <pc:docMk/>
            <pc:sldMk cId="1581284972" sldId="305"/>
            <ac:spMk id="2" creationId="{50D69F23-F50A-489E-95E1-1158374907C3}"/>
          </ac:spMkLst>
        </pc:spChg>
        <pc:spChg chg="mod">
          <ac:chgData name="Ryan Burruss" userId="0169db6a-555a-45b9-bbcc-1ea7637873f6" providerId="ADAL" clId="{CE2EFD49-4415-4893-AD8F-E9D0304DB75E}" dt="2025-05-19T12:30:39.111" v="468" actId="20577"/>
          <ac:spMkLst>
            <pc:docMk/>
            <pc:sldMk cId="1581284972" sldId="305"/>
            <ac:spMk id="3" creationId="{5BBBBF25-0716-47ED-9EAC-578B0FA24080}"/>
          </ac:spMkLst>
        </pc:spChg>
      </pc:sldChg>
      <pc:sldChg chg="modSp mod">
        <pc:chgData name="Ryan Burruss" userId="0169db6a-555a-45b9-bbcc-1ea7637873f6" providerId="ADAL" clId="{CE2EFD49-4415-4893-AD8F-E9D0304DB75E}" dt="2025-05-19T11:37:16.884" v="9" actId="20577"/>
        <pc:sldMkLst>
          <pc:docMk/>
          <pc:sldMk cId="1905771963" sldId="308"/>
        </pc:sldMkLst>
        <pc:spChg chg="mod">
          <ac:chgData name="Ryan Burruss" userId="0169db6a-555a-45b9-bbcc-1ea7637873f6" providerId="ADAL" clId="{CE2EFD49-4415-4893-AD8F-E9D0304DB75E}" dt="2025-05-19T11:37:16.884" v="9" actId="20577"/>
          <ac:spMkLst>
            <pc:docMk/>
            <pc:sldMk cId="1905771963" sldId="308"/>
            <ac:spMk id="4" creationId="{545A3F2E-8FB6-40F3-BC43-9A317E634340}"/>
          </ac:spMkLst>
        </pc:spChg>
      </pc:sldChg>
      <pc:sldChg chg="modSp mod">
        <pc:chgData name="Ryan Burruss" userId="0169db6a-555a-45b9-bbcc-1ea7637873f6" providerId="ADAL" clId="{CE2EFD49-4415-4893-AD8F-E9D0304DB75E}" dt="2025-05-19T11:41:11.419" v="20" actId="20577"/>
        <pc:sldMkLst>
          <pc:docMk/>
          <pc:sldMk cId="59041601" sldId="309"/>
        </pc:sldMkLst>
        <pc:spChg chg="mod">
          <ac:chgData name="Ryan Burruss" userId="0169db6a-555a-45b9-bbcc-1ea7637873f6" providerId="ADAL" clId="{CE2EFD49-4415-4893-AD8F-E9D0304DB75E}" dt="2025-05-19T11:41:11.419" v="20" actId="20577"/>
          <ac:spMkLst>
            <pc:docMk/>
            <pc:sldMk cId="59041601" sldId="309"/>
            <ac:spMk id="5" creationId="{D35F2329-730D-4F65-AD82-98BC39AA128D}"/>
          </ac:spMkLst>
        </pc:spChg>
        <pc:spChg chg="mod">
          <ac:chgData name="Ryan Burruss" userId="0169db6a-555a-45b9-bbcc-1ea7637873f6" providerId="ADAL" clId="{CE2EFD49-4415-4893-AD8F-E9D0304DB75E}" dt="2025-05-19T11:39:38.266" v="19" actId="255"/>
          <ac:spMkLst>
            <pc:docMk/>
            <pc:sldMk cId="59041601" sldId="309"/>
            <ac:spMk id="6" creationId="{70B860F8-02B1-48F8-B07D-0B2AD87CEA5B}"/>
          </ac:spMkLst>
        </pc:spChg>
      </pc:sldChg>
      <pc:sldChg chg="modSp mod">
        <pc:chgData name="Ryan Burruss" userId="0169db6a-555a-45b9-bbcc-1ea7637873f6" providerId="ADAL" clId="{CE2EFD49-4415-4893-AD8F-E9D0304DB75E}" dt="2025-05-19T11:41:53.293" v="22" actId="20577"/>
        <pc:sldMkLst>
          <pc:docMk/>
          <pc:sldMk cId="3595998057" sldId="311"/>
        </pc:sldMkLst>
        <pc:spChg chg="mod">
          <ac:chgData name="Ryan Burruss" userId="0169db6a-555a-45b9-bbcc-1ea7637873f6" providerId="ADAL" clId="{CE2EFD49-4415-4893-AD8F-E9D0304DB75E}" dt="2025-05-19T11:41:53.293" v="22" actId="20577"/>
          <ac:spMkLst>
            <pc:docMk/>
            <pc:sldMk cId="3595998057" sldId="311"/>
            <ac:spMk id="243" creationId="{00000000-0000-0000-0000-000000000000}"/>
          </ac:spMkLst>
        </pc:spChg>
      </pc:sldChg>
      <pc:sldChg chg="modSp mod">
        <pc:chgData name="Ryan Burruss" userId="0169db6a-555a-45b9-bbcc-1ea7637873f6" providerId="ADAL" clId="{CE2EFD49-4415-4893-AD8F-E9D0304DB75E}" dt="2025-05-19T12:32:39.592" v="472" actId="20577"/>
        <pc:sldMkLst>
          <pc:docMk/>
          <pc:sldMk cId="0" sldId="315"/>
        </pc:sldMkLst>
        <pc:spChg chg="mod">
          <ac:chgData name="Ryan Burruss" userId="0169db6a-555a-45b9-bbcc-1ea7637873f6" providerId="ADAL" clId="{CE2EFD49-4415-4893-AD8F-E9D0304DB75E}" dt="2025-05-19T12:32:39.592" v="472" actId="20577"/>
          <ac:spMkLst>
            <pc:docMk/>
            <pc:sldMk cId="0" sldId="315"/>
            <ac:spMk id="428" creationId="{00000000-0000-0000-0000-000000000000}"/>
          </ac:spMkLst>
        </pc:spChg>
      </pc:sldChg>
      <pc:sldChg chg="modSp mod">
        <pc:chgData name="Ryan Burruss" userId="0169db6a-555a-45b9-bbcc-1ea7637873f6" providerId="ADAL" clId="{CE2EFD49-4415-4893-AD8F-E9D0304DB75E}" dt="2025-05-27T08:48:42.859" v="503" actId="20577"/>
        <pc:sldMkLst>
          <pc:docMk/>
          <pc:sldMk cId="0" sldId="316"/>
        </pc:sldMkLst>
        <pc:spChg chg="mod">
          <ac:chgData name="Ryan Burruss" userId="0169db6a-555a-45b9-bbcc-1ea7637873f6" providerId="ADAL" clId="{CE2EFD49-4415-4893-AD8F-E9D0304DB75E}" dt="2025-05-27T08:48:26.611" v="491" actId="20577"/>
          <ac:spMkLst>
            <pc:docMk/>
            <pc:sldMk cId="0" sldId="316"/>
            <ac:spMk id="431" creationId="{00000000-0000-0000-0000-000000000000}"/>
          </ac:spMkLst>
        </pc:spChg>
        <pc:spChg chg="mod">
          <ac:chgData name="Ryan Burruss" userId="0169db6a-555a-45b9-bbcc-1ea7637873f6" providerId="ADAL" clId="{CE2EFD49-4415-4893-AD8F-E9D0304DB75E}" dt="2025-05-27T08:48:32.786" v="495" actId="20577"/>
          <ac:spMkLst>
            <pc:docMk/>
            <pc:sldMk cId="0" sldId="316"/>
            <ac:spMk id="432" creationId="{00000000-0000-0000-0000-000000000000}"/>
          </ac:spMkLst>
        </pc:spChg>
        <pc:spChg chg="mod">
          <ac:chgData name="Ryan Burruss" userId="0169db6a-555a-45b9-bbcc-1ea7637873f6" providerId="ADAL" clId="{CE2EFD49-4415-4893-AD8F-E9D0304DB75E}" dt="2025-05-27T08:48:39.115" v="501" actId="20577"/>
          <ac:spMkLst>
            <pc:docMk/>
            <pc:sldMk cId="0" sldId="316"/>
            <ac:spMk id="433" creationId="{00000000-0000-0000-0000-000000000000}"/>
          </ac:spMkLst>
        </pc:spChg>
        <pc:spChg chg="mod">
          <ac:chgData name="Ryan Burruss" userId="0169db6a-555a-45b9-bbcc-1ea7637873f6" providerId="ADAL" clId="{CE2EFD49-4415-4893-AD8F-E9D0304DB75E}" dt="2025-05-27T08:47:30.340" v="481" actId="20577"/>
          <ac:spMkLst>
            <pc:docMk/>
            <pc:sldMk cId="0" sldId="316"/>
            <ac:spMk id="434" creationId="{00000000-0000-0000-0000-000000000000}"/>
          </ac:spMkLst>
        </pc:spChg>
        <pc:spChg chg="mod">
          <ac:chgData name="Ryan Burruss" userId="0169db6a-555a-45b9-bbcc-1ea7637873f6" providerId="ADAL" clId="{CE2EFD49-4415-4893-AD8F-E9D0304DB75E}" dt="2025-05-27T08:47:54.808" v="483" actId="20577"/>
          <ac:spMkLst>
            <pc:docMk/>
            <pc:sldMk cId="0" sldId="316"/>
            <ac:spMk id="435" creationId="{00000000-0000-0000-0000-000000000000}"/>
          </ac:spMkLst>
        </pc:spChg>
        <pc:spChg chg="mod">
          <ac:chgData name="Ryan Burruss" userId="0169db6a-555a-45b9-bbcc-1ea7637873f6" providerId="ADAL" clId="{CE2EFD49-4415-4893-AD8F-E9D0304DB75E}" dt="2025-05-27T08:48:42.859" v="503" actId="20577"/>
          <ac:spMkLst>
            <pc:docMk/>
            <pc:sldMk cId="0" sldId="316"/>
            <ac:spMk id="436" creationId="{00000000-0000-0000-0000-000000000000}"/>
          </ac:spMkLst>
        </pc:spChg>
      </pc:sldChg>
      <pc:sldChg chg="modSp mod">
        <pc:chgData name="Ryan Burruss" userId="0169db6a-555a-45b9-bbcc-1ea7637873f6" providerId="ADAL" clId="{CE2EFD49-4415-4893-AD8F-E9D0304DB75E}" dt="2025-05-27T08:58:00.389" v="594" actId="20577"/>
        <pc:sldMkLst>
          <pc:docMk/>
          <pc:sldMk cId="0" sldId="317"/>
        </pc:sldMkLst>
        <pc:spChg chg="mod">
          <ac:chgData name="Ryan Burruss" userId="0169db6a-555a-45b9-bbcc-1ea7637873f6" providerId="ADAL" clId="{CE2EFD49-4415-4893-AD8F-E9D0304DB75E}" dt="2025-05-27T08:50:01.327" v="510" actId="20577"/>
          <ac:spMkLst>
            <pc:docMk/>
            <pc:sldMk cId="0" sldId="317"/>
            <ac:spMk id="439" creationId="{00000000-0000-0000-0000-000000000000}"/>
          </ac:spMkLst>
        </pc:spChg>
        <pc:spChg chg="mod">
          <ac:chgData name="Ryan Burruss" userId="0169db6a-555a-45b9-bbcc-1ea7637873f6" providerId="ADAL" clId="{CE2EFD49-4415-4893-AD8F-E9D0304DB75E}" dt="2025-05-27T08:58:00.389" v="594" actId="20577"/>
          <ac:spMkLst>
            <pc:docMk/>
            <pc:sldMk cId="0" sldId="317"/>
            <ac:spMk id="442" creationId="{00000000-0000-0000-0000-000000000000}"/>
          </ac:spMkLst>
        </pc:spChg>
      </pc:sldChg>
      <pc:sldChg chg="modSp mod">
        <pc:chgData name="Ryan Burruss" userId="0169db6a-555a-45b9-bbcc-1ea7637873f6" providerId="ADAL" clId="{CE2EFD49-4415-4893-AD8F-E9D0304DB75E}" dt="2025-05-27T08:58:24.258" v="598" actId="20577"/>
        <pc:sldMkLst>
          <pc:docMk/>
          <pc:sldMk cId="0" sldId="318"/>
        </pc:sldMkLst>
        <pc:spChg chg="mod">
          <ac:chgData name="Ryan Burruss" userId="0169db6a-555a-45b9-bbcc-1ea7637873f6" providerId="ADAL" clId="{CE2EFD49-4415-4893-AD8F-E9D0304DB75E}" dt="2025-05-27T08:58:24.258" v="598" actId="20577"/>
          <ac:spMkLst>
            <pc:docMk/>
            <pc:sldMk cId="0" sldId="318"/>
            <ac:spMk id="444" creationId="{00000000-0000-0000-0000-000000000000}"/>
          </ac:spMkLst>
        </pc:spChg>
      </pc:sldChg>
      <pc:sldChg chg="modSp mod">
        <pc:chgData name="Ryan Burruss" userId="0169db6a-555a-45b9-bbcc-1ea7637873f6" providerId="ADAL" clId="{CE2EFD49-4415-4893-AD8F-E9D0304DB75E}" dt="2025-05-27T09:00:15.338" v="610" actId="20577"/>
        <pc:sldMkLst>
          <pc:docMk/>
          <pc:sldMk cId="0" sldId="319"/>
        </pc:sldMkLst>
        <pc:spChg chg="mod">
          <ac:chgData name="Ryan Burruss" userId="0169db6a-555a-45b9-bbcc-1ea7637873f6" providerId="ADAL" clId="{CE2EFD49-4415-4893-AD8F-E9D0304DB75E}" dt="2025-05-27T09:00:15.338" v="610" actId="20577"/>
          <ac:spMkLst>
            <pc:docMk/>
            <pc:sldMk cId="0" sldId="319"/>
            <ac:spMk id="452" creationId="{00000000-0000-0000-0000-000000000000}"/>
          </ac:spMkLst>
        </pc:spChg>
      </pc:sldChg>
      <pc:sldChg chg="modSp mod">
        <pc:chgData name="Ryan Burruss" userId="0169db6a-555a-45b9-bbcc-1ea7637873f6" providerId="ADAL" clId="{CE2EFD49-4415-4893-AD8F-E9D0304DB75E}" dt="2025-05-27T08:59:36.628" v="602" actId="20577"/>
        <pc:sldMkLst>
          <pc:docMk/>
          <pc:sldMk cId="1864174007" sldId="321"/>
        </pc:sldMkLst>
        <pc:spChg chg="mod">
          <ac:chgData name="Ryan Burruss" userId="0169db6a-555a-45b9-bbcc-1ea7637873f6" providerId="ADAL" clId="{CE2EFD49-4415-4893-AD8F-E9D0304DB75E}" dt="2025-05-27T08:59:36.628" v="602" actId="20577"/>
          <ac:spMkLst>
            <pc:docMk/>
            <pc:sldMk cId="1864174007" sldId="321"/>
            <ac:spMk id="444" creationId="{00000000-0000-0000-0000-000000000000}"/>
          </ac:spMkLst>
        </pc:spChg>
      </pc:sldChg>
      <pc:sldChg chg="modSp mod modNotesTx">
        <pc:chgData name="Ryan Burruss" userId="0169db6a-555a-45b9-bbcc-1ea7637873f6" providerId="ADAL" clId="{CE2EFD49-4415-4893-AD8F-E9D0304DB75E}" dt="2025-05-27T11:28:37.691" v="891" actId="790"/>
        <pc:sldMkLst>
          <pc:docMk/>
          <pc:sldMk cId="2214878204" sldId="322"/>
        </pc:sldMkLst>
        <pc:spChg chg="mod">
          <ac:chgData name="Ryan Burruss" userId="0169db6a-555a-45b9-bbcc-1ea7637873f6" providerId="ADAL" clId="{CE2EFD49-4415-4893-AD8F-E9D0304DB75E}" dt="2025-05-27T08:59:57.911" v="606" actId="20577"/>
          <ac:spMkLst>
            <pc:docMk/>
            <pc:sldMk cId="2214878204" sldId="322"/>
            <ac:spMk id="444" creationId="{00000000-0000-0000-0000-000000000000}"/>
          </ac:spMkLst>
        </pc:spChg>
      </pc:sldChg>
      <pc:sldChg chg="modSp mod">
        <pc:chgData name="Ryan Burruss" userId="0169db6a-555a-45b9-bbcc-1ea7637873f6" providerId="ADAL" clId="{CE2EFD49-4415-4893-AD8F-E9D0304DB75E}" dt="2025-05-19T12:14:32.578" v="283" actId="20577"/>
        <pc:sldMkLst>
          <pc:docMk/>
          <pc:sldMk cId="3620026569" sldId="323"/>
        </pc:sldMkLst>
        <pc:spChg chg="mod">
          <ac:chgData name="Ryan Burruss" userId="0169db6a-555a-45b9-bbcc-1ea7637873f6" providerId="ADAL" clId="{CE2EFD49-4415-4893-AD8F-E9D0304DB75E}" dt="2025-05-19T12:14:32.578" v="283" actId="20577"/>
          <ac:spMkLst>
            <pc:docMk/>
            <pc:sldMk cId="3620026569" sldId="323"/>
            <ac:spMk id="3" creationId="{AECFCB0A-E924-4686-8908-23E730C38868}"/>
          </ac:spMkLst>
        </pc:spChg>
      </pc:sldChg>
      <pc:sldChg chg="add ord">
        <pc:chgData name="Ryan Burruss" userId="0169db6a-555a-45b9-bbcc-1ea7637873f6" providerId="ADAL" clId="{CE2EFD49-4415-4893-AD8F-E9D0304DB75E}" dt="2025-05-19T12:18:55.790" v="289"/>
        <pc:sldMkLst>
          <pc:docMk/>
          <pc:sldMk cId="2475926624" sldId="324"/>
        </pc:sldMkLst>
      </pc:sldChg>
      <pc:sldChg chg="add ord">
        <pc:chgData name="Ryan Burruss" userId="0169db6a-555a-45b9-bbcc-1ea7637873f6" providerId="ADAL" clId="{CE2EFD49-4415-4893-AD8F-E9D0304DB75E}" dt="2025-05-19T12:23:11.252" v="305"/>
        <pc:sldMkLst>
          <pc:docMk/>
          <pc:sldMk cId="4269630999" sldId="325"/>
        </pc:sldMkLst>
      </pc:sldChg>
      <pc:sldChg chg="addSp delSp modSp add mod">
        <pc:chgData name="Ryan Burruss" userId="0169db6a-555a-45b9-bbcc-1ea7637873f6" providerId="ADAL" clId="{CE2EFD49-4415-4893-AD8F-E9D0304DB75E}" dt="2025-05-21T10:29:22.224" v="479" actId="1076"/>
        <pc:sldMkLst>
          <pc:docMk/>
          <pc:sldMk cId="372881875" sldId="326"/>
        </pc:sldMkLst>
        <pc:picChg chg="add mod">
          <ac:chgData name="Ryan Burruss" userId="0169db6a-555a-45b9-bbcc-1ea7637873f6" providerId="ADAL" clId="{CE2EFD49-4415-4893-AD8F-E9D0304DB75E}" dt="2025-05-21T10:29:22.224" v="479" actId="1076"/>
          <ac:picMkLst>
            <pc:docMk/>
            <pc:sldMk cId="372881875" sldId="326"/>
            <ac:picMk id="5" creationId="{E0A03E1E-8891-C225-C38B-E079A8F728E6}"/>
          </ac:picMkLst>
        </pc:picChg>
        <pc:picChg chg="del">
          <ac:chgData name="Ryan Burruss" userId="0169db6a-555a-45b9-bbcc-1ea7637873f6" providerId="ADAL" clId="{CE2EFD49-4415-4893-AD8F-E9D0304DB75E}" dt="2025-05-21T10:28:33.730" v="474" actId="478"/>
          <ac:picMkLst>
            <pc:docMk/>
            <pc:sldMk cId="372881875" sldId="326"/>
            <ac:picMk id="1028" creationId="{FD93E43B-C8C5-4E1E-BF8C-7A14377C1BF3}"/>
          </ac:picMkLst>
        </pc:picChg>
      </pc:sldChg>
    </pc:docChg>
  </pc:docChgLst>
  <pc:docChgLst>
    <pc:chgData name="Pieter Bons" userId="38102d34-0bd8-4c1a-9059-a8d52a88a25d" providerId="ADAL" clId="{337C03C6-F901-4399-A656-222988D5766A}"/>
    <pc:docChg chg="undo custSel addSld delSld modSld">
      <pc:chgData name="Pieter Bons" userId="38102d34-0bd8-4c1a-9059-a8d52a88a25d" providerId="ADAL" clId="{337C03C6-F901-4399-A656-222988D5766A}" dt="2021-04-13T13:14:52.008" v="2065"/>
      <pc:docMkLst>
        <pc:docMk/>
      </pc:docMkLst>
      <pc:sldChg chg="modSp mod">
        <pc:chgData name="Pieter Bons" userId="38102d34-0bd8-4c1a-9059-a8d52a88a25d" providerId="ADAL" clId="{337C03C6-F901-4399-A656-222988D5766A}" dt="2021-04-09T09:54:27.574" v="61" actId="20577"/>
        <pc:sldMkLst>
          <pc:docMk/>
          <pc:sldMk cId="67661212" sldId="256"/>
        </pc:sldMkLst>
        <pc:spChg chg="mod">
          <ac:chgData name="Pieter Bons" userId="38102d34-0bd8-4c1a-9059-a8d52a88a25d" providerId="ADAL" clId="{337C03C6-F901-4399-A656-222988D5766A}" dt="2021-04-09T09:54:14.409" v="34" actId="27636"/>
          <ac:spMkLst>
            <pc:docMk/>
            <pc:sldMk cId="67661212" sldId="256"/>
            <ac:spMk id="2" creationId="{A557D11F-F03F-42E6-939E-BCDE744B8E08}"/>
          </ac:spMkLst>
        </pc:spChg>
        <pc:spChg chg="mod">
          <ac:chgData name="Pieter Bons" userId="38102d34-0bd8-4c1a-9059-a8d52a88a25d" providerId="ADAL" clId="{337C03C6-F901-4399-A656-222988D5766A}" dt="2021-04-09T09:54:27.574" v="61" actId="20577"/>
          <ac:spMkLst>
            <pc:docMk/>
            <pc:sldMk cId="67661212" sldId="256"/>
            <ac:spMk id="3" creationId="{6071901E-D0ED-43CF-9BBD-D09896208C8F}"/>
          </ac:spMkLst>
        </pc:spChg>
      </pc:sldChg>
      <pc:sldChg chg="modSp mod">
        <pc:chgData name="Pieter Bons" userId="38102d34-0bd8-4c1a-9059-a8d52a88a25d" providerId="ADAL" clId="{337C03C6-F901-4399-A656-222988D5766A}" dt="2021-04-09T14:07:57.305" v="184" actId="5793"/>
        <pc:sldMkLst>
          <pc:docMk/>
          <pc:sldMk cId="3931682098" sldId="257"/>
        </pc:sldMkLst>
        <pc:spChg chg="mod">
          <ac:chgData name="Pieter Bons" userId="38102d34-0bd8-4c1a-9059-a8d52a88a25d" providerId="ADAL" clId="{337C03C6-F901-4399-A656-222988D5766A}" dt="2021-04-09T14:07:57.305" v="184" actId="5793"/>
          <ac:spMkLst>
            <pc:docMk/>
            <pc:sldMk cId="3931682098" sldId="257"/>
            <ac:spMk id="3" creationId="{1B79ECF2-DF93-493A-A5AC-AAA71D7D0C07}"/>
          </ac:spMkLst>
        </pc:spChg>
      </pc:sldChg>
      <pc:sldChg chg="del">
        <pc:chgData name="Pieter Bons" userId="38102d34-0bd8-4c1a-9059-a8d52a88a25d" providerId="ADAL" clId="{337C03C6-F901-4399-A656-222988D5766A}" dt="2021-04-09T09:53:51.392" v="1" actId="47"/>
        <pc:sldMkLst>
          <pc:docMk/>
          <pc:sldMk cId="774254531" sldId="258"/>
        </pc:sldMkLst>
      </pc:sldChg>
      <pc:sldChg chg="del">
        <pc:chgData name="Pieter Bons" userId="38102d34-0bd8-4c1a-9059-a8d52a88a25d" providerId="ADAL" clId="{337C03C6-F901-4399-A656-222988D5766A}" dt="2021-04-09T09:54:02.595" v="4" actId="47"/>
        <pc:sldMkLst>
          <pc:docMk/>
          <pc:sldMk cId="3259773135" sldId="259"/>
        </pc:sldMkLst>
      </pc:sldChg>
      <pc:sldChg chg="del">
        <pc:chgData name="Pieter Bons" userId="38102d34-0bd8-4c1a-9059-a8d52a88a25d" providerId="ADAL" clId="{337C03C6-F901-4399-A656-222988D5766A}" dt="2021-04-09T09:53:49.661" v="0" actId="47"/>
        <pc:sldMkLst>
          <pc:docMk/>
          <pc:sldMk cId="1271197303" sldId="260"/>
        </pc:sldMkLst>
      </pc:sldChg>
      <pc:sldChg chg="del">
        <pc:chgData name="Pieter Bons" userId="38102d34-0bd8-4c1a-9059-a8d52a88a25d" providerId="ADAL" clId="{337C03C6-F901-4399-A656-222988D5766A}" dt="2021-04-09T09:54:01.059" v="3" actId="47"/>
        <pc:sldMkLst>
          <pc:docMk/>
          <pc:sldMk cId="1645295642" sldId="261"/>
        </pc:sldMkLst>
      </pc:sldChg>
      <pc:sldChg chg="del">
        <pc:chgData name="Pieter Bons" userId="38102d34-0bd8-4c1a-9059-a8d52a88a25d" providerId="ADAL" clId="{337C03C6-F901-4399-A656-222988D5766A}" dt="2021-04-09T09:53:49.661" v="0" actId="47"/>
        <pc:sldMkLst>
          <pc:docMk/>
          <pc:sldMk cId="163533724" sldId="262"/>
        </pc:sldMkLst>
      </pc:sldChg>
      <pc:sldChg chg="del">
        <pc:chgData name="Pieter Bons" userId="38102d34-0bd8-4c1a-9059-a8d52a88a25d" providerId="ADAL" clId="{337C03C6-F901-4399-A656-222988D5766A}" dt="2021-04-09T09:53:49.661" v="0" actId="47"/>
        <pc:sldMkLst>
          <pc:docMk/>
          <pc:sldMk cId="3509278862" sldId="265"/>
        </pc:sldMkLst>
      </pc:sldChg>
      <pc:sldChg chg="del">
        <pc:chgData name="Pieter Bons" userId="38102d34-0bd8-4c1a-9059-a8d52a88a25d" providerId="ADAL" clId="{337C03C6-F901-4399-A656-222988D5766A}" dt="2021-04-09T09:53:49.661" v="0" actId="47"/>
        <pc:sldMkLst>
          <pc:docMk/>
          <pc:sldMk cId="1546660065" sldId="266"/>
        </pc:sldMkLst>
      </pc:sldChg>
      <pc:sldChg chg="del">
        <pc:chgData name="Pieter Bons" userId="38102d34-0bd8-4c1a-9059-a8d52a88a25d" providerId="ADAL" clId="{337C03C6-F901-4399-A656-222988D5766A}" dt="2021-04-09T09:53:49.661" v="0" actId="47"/>
        <pc:sldMkLst>
          <pc:docMk/>
          <pc:sldMk cId="1992942373" sldId="268"/>
        </pc:sldMkLst>
      </pc:sldChg>
      <pc:sldChg chg="del">
        <pc:chgData name="Pieter Bons" userId="38102d34-0bd8-4c1a-9059-a8d52a88a25d" providerId="ADAL" clId="{337C03C6-F901-4399-A656-222988D5766A}" dt="2021-04-09T09:53:49.661" v="0" actId="47"/>
        <pc:sldMkLst>
          <pc:docMk/>
          <pc:sldMk cId="1910829139" sldId="269"/>
        </pc:sldMkLst>
      </pc:sldChg>
      <pc:sldChg chg="del">
        <pc:chgData name="Pieter Bons" userId="38102d34-0bd8-4c1a-9059-a8d52a88a25d" providerId="ADAL" clId="{337C03C6-F901-4399-A656-222988D5766A}" dt="2021-04-09T09:53:49.661" v="0" actId="47"/>
        <pc:sldMkLst>
          <pc:docMk/>
          <pc:sldMk cId="845175874" sldId="270"/>
        </pc:sldMkLst>
      </pc:sldChg>
      <pc:sldChg chg="del">
        <pc:chgData name="Pieter Bons" userId="38102d34-0bd8-4c1a-9059-a8d52a88a25d" providerId="ADAL" clId="{337C03C6-F901-4399-A656-222988D5766A}" dt="2021-04-09T09:53:49.661" v="0" actId="47"/>
        <pc:sldMkLst>
          <pc:docMk/>
          <pc:sldMk cId="946630403" sldId="271"/>
        </pc:sldMkLst>
      </pc:sldChg>
      <pc:sldChg chg="del">
        <pc:chgData name="Pieter Bons" userId="38102d34-0bd8-4c1a-9059-a8d52a88a25d" providerId="ADAL" clId="{337C03C6-F901-4399-A656-222988D5766A}" dt="2021-04-09T09:53:49.661" v="0" actId="47"/>
        <pc:sldMkLst>
          <pc:docMk/>
          <pc:sldMk cId="3784842919" sldId="272"/>
        </pc:sldMkLst>
      </pc:sldChg>
      <pc:sldChg chg="del">
        <pc:chgData name="Pieter Bons" userId="38102d34-0bd8-4c1a-9059-a8d52a88a25d" providerId="ADAL" clId="{337C03C6-F901-4399-A656-222988D5766A}" dt="2021-04-09T09:53:49.661" v="0" actId="47"/>
        <pc:sldMkLst>
          <pc:docMk/>
          <pc:sldMk cId="966470046" sldId="273"/>
        </pc:sldMkLst>
      </pc:sldChg>
      <pc:sldChg chg="del">
        <pc:chgData name="Pieter Bons" userId="38102d34-0bd8-4c1a-9059-a8d52a88a25d" providerId="ADAL" clId="{337C03C6-F901-4399-A656-222988D5766A}" dt="2021-04-09T09:53:49.661" v="0" actId="47"/>
        <pc:sldMkLst>
          <pc:docMk/>
          <pc:sldMk cId="2092053213" sldId="274"/>
        </pc:sldMkLst>
      </pc:sldChg>
      <pc:sldChg chg="del">
        <pc:chgData name="Pieter Bons" userId="38102d34-0bd8-4c1a-9059-a8d52a88a25d" providerId="ADAL" clId="{337C03C6-F901-4399-A656-222988D5766A}" dt="2021-04-09T09:53:49.661" v="0" actId="47"/>
        <pc:sldMkLst>
          <pc:docMk/>
          <pc:sldMk cId="1103697722" sldId="276"/>
        </pc:sldMkLst>
      </pc:sldChg>
      <pc:sldChg chg="del">
        <pc:chgData name="Pieter Bons" userId="38102d34-0bd8-4c1a-9059-a8d52a88a25d" providerId="ADAL" clId="{337C03C6-F901-4399-A656-222988D5766A}" dt="2021-04-09T09:53:49.661" v="0" actId="47"/>
        <pc:sldMkLst>
          <pc:docMk/>
          <pc:sldMk cId="656376221" sldId="277"/>
        </pc:sldMkLst>
      </pc:sldChg>
      <pc:sldChg chg="del">
        <pc:chgData name="Pieter Bons" userId="38102d34-0bd8-4c1a-9059-a8d52a88a25d" providerId="ADAL" clId="{337C03C6-F901-4399-A656-222988D5766A}" dt="2021-04-09T09:53:49.661" v="0" actId="47"/>
        <pc:sldMkLst>
          <pc:docMk/>
          <pc:sldMk cId="1879482207" sldId="278"/>
        </pc:sldMkLst>
      </pc:sldChg>
      <pc:sldChg chg="del">
        <pc:chgData name="Pieter Bons" userId="38102d34-0bd8-4c1a-9059-a8d52a88a25d" providerId="ADAL" clId="{337C03C6-F901-4399-A656-222988D5766A}" dt="2021-04-09T09:53:49.661" v="0" actId="47"/>
        <pc:sldMkLst>
          <pc:docMk/>
          <pc:sldMk cId="1111130194" sldId="279"/>
        </pc:sldMkLst>
      </pc:sldChg>
      <pc:sldChg chg="del">
        <pc:chgData name="Pieter Bons" userId="38102d34-0bd8-4c1a-9059-a8d52a88a25d" providerId="ADAL" clId="{337C03C6-F901-4399-A656-222988D5766A}" dt="2021-04-09T09:53:49.661" v="0" actId="47"/>
        <pc:sldMkLst>
          <pc:docMk/>
          <pc:sldMk cId="3055068341" sldId="281"/>
        </pc:sldMkLst>
      </pc:sldChg>
      <pc:sldChg chg="del">
        <pc:chgData name="Pieter Bons" userId="38102d34-0bd8-4c1a-9059-a8d52a88a25d" providerId="ADAL" clId="{337C03C6-F901-4399-A656-222988D5766A}" dt="2021-04-09T09:53:49.661" v="0" actId="47"/>
        <pc:sldMkLst>
          <pc:docMk/>
          <pc:sldMk cId="1198755578" sldId="282"/>
        </pc:sldMkLst>
      </pc:sldChg>
      <pc:sldChg chg="del">
        <pc:chgData name="Pieter Bons" userId="38102d34-0bd8-4c1a-9059-a8d52a88a25d" providerId="ADAL" clId="{337C03C6-F901-4399-A656-222988D5766A}" dt="2021-04-09T09:53:49.661" v="0" actId="47"/>
        <pc:sldMkLst>
          <pc:docMk/>
          <pc:sldMk cId="1677416721" sldId="283"/>
        </pc:sldMkLst>
      </pc:sldChg>
      <pc:sldChg chg="del">
        <pc:chgData name="Pieter Bons" userId="38102d34-0bd8-4c1a-9059-a8d52a88a25d" providerId="ADAL" clId="{337C03C6-F901-4399-A656-222988D5766A}" dt="2021-04-09T09:53:49.661" v="0" actId="47"/>
        <pc:sldMkLst>
          <pc:docMk/>
          <pc:sldMk cId="3654681027" sldId="284"/>
        </pc:sldMkLst>
      </pc:sldChg>
      <pc:sldChg chg="del">
        <pc:chgData name="Pieter Bons" userId="38102d34-0bd8-4c1a-9059-a8d52a88a25d" providerId="ADAL" clId="{337C03C6-F901-4399-A656-222988D5766A}" dt="2021-04-09T09:53:49.661" v="0" actId="47"/>
        <pc:sldMkLst>
          <pc:docMk/>
          <pc:sldMk cId="1727358276" sldId="285"/>
        </pc:sldMkLst>
      </pc:sldChg>
      <pc:sldChg chg="delSp del mod">
        <pc:chgData name="Pieter Bons" userId="38102d34-0bd8-4c1a-9059-a8d52a88a25d" providerId="ADAL" clId="{337C03C6-F901-4399-A656-222988D5766A}" dt="2021-04-12T14:00:38.756" v="267" actId="47"/>
        <pc:sldMkLst>
          <pc:docMk/>
          <pc:sldMk cId="1736990203" sldId="286"/>
        </pc:sldMkLst>
        <pc:spChg chg="del">
          <ac:chgData name="Pieter Bons" userId="38102d34-0bd8-4c1a-9059-a8d52a88a25d" providerId="ADAL" clId="{337C03C6-F901-4399-A656-222988D5766A}" dt="2021-04-09T09:54:37.218" v="62" actId="478"/>
          <ac:spMkLst>
            <pc:docMk/>
            <pc:sldMk cId="1736990203" sldId="286"/>
            <ac:spMk id="5" creationId="{077A01C4-5547-4074-B704-45A3A2546159}"/>
          </ac:spMkLst>
        </pc:spChg>
        <pc:picChg chg="del">
          <ac:chgData name="Pieter Bons" userId="38102d34-0bd8-4c1a-9059-a8d52a88a25d" providerId="ADAL" clId="{337C03C6-F901-4399-A656-222988D5766A}" dt="2021-04-09T09:54:38.652" v="63" actId="478"/>
          <ac:picMkLst>
            <pc:docMk/>
            <pc:sldMk cId="1736990203" sldId="286"/>
            <ac:picMk id="4" creationId="{112F7D45-B471-45B5-B0C6-710CBC42B08A}"/>
          </ac:picMkLst>
        </pc:picChg>
      </pc:sldChg>
      <pc:sldChg chg="del">
        <pc:chgData name="Pieter Bons" userId="38102d34-0bd8-4c1a-9059-a8d52a88a25d" providerId="ADAL" clId="{337C03C6-F901-4399-A656-222988D5766A}" dt="2021-04-09T09:54:53.036" v="64" actId="47"/>
        <pc:sldMkLst>
          <pc:docMk/>
          <pc:sldMk cId="3518985939" sldId="288"/>
        </pc:sldMkLst>
      </pc:sldChg>
      <pc:sldChg chg="addSp modSp mod">
        <pc:chgData name="Pieter Bons" userId="38102d34-0bd8-4c1a-9059-a8d52a88a25d" providerId="ADAL" clId="{337C03C6-F901-4399-A656-222988D5766A}" dt="2021-04-13T11:49:58.626" v="1861" actId="113"/>
        <pc:sldMkLst>
          <pc:docMk/>
          <pc:sldMk cId="1655120379" sldId="289"/>
        </pc:sldMkLst>
        <pc:spChg chg="mod">
          <ac:chgData name="Pieter Bons" userId="38102d34-0bd8-4c1a-9059-a8d52a88a25d" providerId="ADAL" clId="{337C03C6-F901-4399-A656-222988D5766A}" dt="2021-04-13T11:49:58.626" v="1861" actId="113"/>
          <ac:spMkLst>
            <pc:docMk/>
            <pc:sldMk cId="1655120379" sldId="289"/>
            <ac:spMk id="3" creationId="{9C079FBC-7203-4328-A4FF-C86F1387C166}"/>
          </ac:spMkLst>
        </pc:spChg>
        <pc:spChg chg="add mod">
          <ac:chgData name="Pieter Bons" userId="38102d34-0bd8-4c1a-9059-a8d52a88a25d" providerId="ADAL" clId="{337C03C6-F901-4399-A656-222988D5766A}" dt="2021-04-09T09:58:09.638" v="108" actId="1076"/>
          <ac:spMkLst>
            <pc:docMk/>
            <pc:sldMk cId="1655120379" sldId="289"/>
            <ac:spMk id="6" creationId="{775F973B-7C68-42A2-ABBD-9B51F4370D11}"/>
          </ac:spMkLst>
        </pc:spChg>
      </pc:sldChg>
      <pc:sldChg chg="del">
        <pc:chgData name="Pieter Bons" userId="38102d34-0bd8-4c1a-9059-a8d52a88a25d" providerId="ADAL" clId="{337C03C6-F901-4399-A656-222988D5766A}" dt="2021-04-09T09:55:00.151" v="65" actId="47"/>
        <pc:sldMkLst>
          <pc:docMk/>
          <pc:sldMk cId="301869986" sldId="291"/>
        </pc:sldMkLst>
      </pc:sldChg>
      <pc:sldChg chg="modSp new mod">
        <pc:chgData name="Pieter Bons" userId="38102d34-0bd8-4c1a-9059-a8d52a88a25d" providerId="ADAL" clId="{337C03C6-F901-4399-A656-222988D5766A}" dt="2021-04-09T09:55:23.357" v="97" actId="20577"/>
        <pc:sldMkLst>
          <pc:docMk/>
          <pc:sldMk cId="1167415593" sldId="295"/>
        </pc:sldMkLst>
        <pc:spChg chg="mod">
          <ac:chgData name="Pieter Bons" userId="38102d34-0bd8-4c1a-9059-a8d52a88a25d" providerId="ADAL" clId="{337C03C6-F901-4399-A656-222988D5766A}" dt="2021-04-09T09:55:23.357" v="97" actId="20577"/>
          <ac:spMkLst>
            <pc:docMk/>
            <pc:sldMk cId="1167415593" sldId="295"/>
            <ac:spMk id="2" creationId="{8639C78A-6CCB-4078-9A40-00B5937BEE44}"/>
          </ac:spMkLst>
        </pc:spChg>
      </pc:sldChg>
      <pc:sldChg chg="del">
        <pc:chgData name="Pieter Bons" userId="38102d34-0bd8-4c1a-9059-a8d52a88a25d" providerId="ADAL" clId="{337C03C6-F901-4399-A656-222988D5766A}" dt="2021-04-09T09:55:00.151" v="65" actId="47"/>
        <pc:sldMkLst>
          <pc:docMk/>
          <pc:sldMk cId="3824471921" sldId="295"/>
        </pc:sldMkLst>
      </pc:sldChg>
      <pc:sldChg chg="del">
        <pc:chgData name="Pieter Bons" userId="38102d34-0bd8-4c1a-9059-a8d52a88a25d" providerId="ADAL" clId="{337C03C6-F901-4399-A656-222988D5766A}" dt="2021-04-09T09:55:00.151" v="65" actId="47"/>
        <pc:sldMkLst>
          <pc:docMk/>
          <pc:sldMk cId="566815007" sldId="296"/>
        </pc:sldMkLst>
      </pc:sldChg>
      <pc:sldChg chg="addSp delSp modSp new mod">
        <pc:chgData name="Pieter Bons" userId="38102d34-0bd8-4c1a-9059-a8d52a88a25d" providerId="ADAL" clId="{337C03C6-F901-4399-A656-222988D5766A}" dt="2021-04-13T11:20:42.401" v="702" actId="20577"/>
        <pc:sldMkLst>
          <pc:docMk/>
          <pc:sldMk cId="670471655" sldId="296"/>
        </pc:sldMkLst>
        <pc:spChg chg="mod">
          <ac:chgData name="Pieter Bons" userId="38102d34-0bd8-4c1a-9059-a8d52a88a25d" providerId="ADAL" clId="{337C03C6-F901-4399-A656-222988D5766A}" dt="2021-04-13T11:19:04.600" v="555" actId="20577"/>
          <ac:spMkLst>
            <pc:docMk/>
            <pc:sldMk cId="670471655" sldId="296"/>
            <ac:spMk id="2" creationId="{94259580-1DA3-4389-BB42-96BAA1744360}"/>
          </ac:spMkLst>
        </pc:spChg>
        <pc:spChg chg="del mod">
          <ac:chgData name="Pieter Bons" userId="38102d34-0bd8-4c1a-9059-a8d52a88a25d" providerId="ADAL" clId="{337C03C6-F901-4399-A656-222988D5766A}" dt="2021-04-13T11:17:52.765" v="536"/>
          <ac:spMkLst>
            <pc:docMk/>
            <pc:sldMk cId="670471655" sldId="296"/>
            <ac:spMk id="3" creationId="{8059AC9C-1572-4829-8915-8A88D8232696}"/>
          </ac:spMkLst>
        </pc:spChg>
        <pc:spChg chg="add mod">
          <ac:chgData name="Pieter Bons" userId="38102d34-0bd8-4c1a-9059-a8d52a88a25d" providerId="ADAL" clId="{337C03C6-F901-4399-A656-222988D5766A}" dt="2021-04-13T11:20:42.401" v="702" actId="20577"/>
          <ac:spMkLst>
            <pc:docMk/>
            <pc:sldMk cId="670471655" sldId="296"/>
            <ac:spMk id="7" creationId="{28D3EE6C-6A79-4F07-B595-D373692BACB6}"/>
          </ac:spMkLst>
        </pc:spChg>
        <pc:picChg chg="add del mod">
          <ac:chgData name="Pieter Bons" userId="38102d34-0bd8-4c1a-9059-a8d52a88a25d" providerId="ADAL" clId="{337C03C6-F901-4399-A656-222988D5766A}" dt="2021-04-13T11:15:27.622" v="529" actId="478"/>
          <ac:picMkLst>
            <pc:docMk/>
            <pc:sldMk cId="670471655" sldId="296"/>
            <ac:picMk id="2050" creationId="{4CE2C55C-7A8A-434E-9EC4-B69109B29A10}"/>
          </ac:picMkLst>
        </pc:picChg>
        <pc:picChg chg="add mod">
          <ac:chgData name="Pieter Bons" userId="38102d34-0bd8-4c1a-9059-a8d52a88a25d" providerId="ADAL" clId="{337C03C6-F901-4399-A656-222988D5766A}" dt="2021-04-13T11:19:01.901" v="552" actId="1076"/>
          <ac:picMkLst>
            <pc:docMk/>
            <pc:sldMk cId="670471655" sldId="296"/>
            <ac:picMk id="2052" creationId="{635CF74D-E126-4826-9783-CAF31482ED6C}"/>
          </ac:picMkLst>
        </pc:picChg>
        <pc:picChg chg="add mod">
          <ac:chgData name="Pieter Bons" userId="38102d34-0bd8-4c1a-9059-a8d52a88a25d" providerId="ADAL" clId="{337C03C6-F901-4399-A656-222988D5766A}" dt="2021-04-13T11:19:20.914" v="558" actId="1076"/>
          <ac:picMkLst>
            <pc:docMk/>
            <pc:sldMk cId="670471655" sldId="296"/>
            <ac:picMk id="2054" creationId="{FD5EE06B-AB7C-49F6-B66F-9F1483942E43}"/>
          </ac:picMkLst>
        </pc:picChg>
      </pc:sldChg>
      <pc:sldChg chg="addSp modSp new mod">
        <pc:chgData name="Pieter Bons" userId="38102d34-0bd8-4c1a-9059-a8d52a88a25d" providerId="ADAL" clId="{337C03C6-F901-4399-A656-222988D5766A}" dt="2021-04-13T11:29:48.057" v="996"/>
        <pc:sldMkLst>
          <pc:docMk/>
          <pc:sldMk cId="1075177971" sldId="297"/>
        </pc:sldMkLst>
        <pc:spChg chg="mod">
          <ac:chgData name="Pieter Bons" userId="38102d34-0bd8-4c1a-9059-a8d52a88a25d" providerId="ADAL" clId="{337C03C6-F901-4399-A656-222988D5766A}" dt="2021-04-12T13:59:40.190" v="220" actId="20577"/>
          <ac:spMkLst>
            <pc:docMk/>
            <pc:sldMk cId="1075177971" sldId="297"/>
            <ac:spMk id="2" creationId="{11BCA001-6AA4-4D04-8918-637A754B0345}"/>
          </ac:spMkLst>
        </pc:spChg>
        <pc:spChg chg="mod">
          <ac:chgData name="Pieter Bons" userId="38102d34-0bd8-4c1a-9059-a8d52a88a25d" providerId="ADAL" clId="{337C03C6-F901-4399-A656-222988D5766A}" dt="2021-04-13T11:29:48.057" v="996"/>
          <ac:spMkLst>
            <pc:docMk/>
            <pc:sldMk cId="1075177971" sldId="297"/>
            <ac:spMk id="3" creationId="{0C7D62E4-2166-464B-B31C-B2955B719C74}"/>
          </ac:spMkLst>
        </pc:spChg>
        <pc:spChg chg="add mod">
          <ac:chgData name="Pieter Bons" userId="38102d34-0bd8-4c1a-9059-a8d52a88a25d" providerId="ADAL" clId="{337C03C6-F901-4399-A656-222988D5766A}" dt="2021-04-13T11:29:39.270" v="995" actId="404"/>
          <ac:spMkLst>
            <pc:docMk/>
            <pc:sldMk cId="1075177971" sldId="297"/>
            <ac:spMk id="4" creationId="{459A2CF3-55E0-49E3-B625-D8CED458EF9E}"/>
          </ac:spMkLst>
        </pc:spChg>
      </pc:sldChg>
      <pc:sldChg chg="del">
        <pc:chgData name="Pieter Bons" userId="38102d34-0bd8-4c1a-9059-a8d52a88a25d" providerId="ADAL" clId="{337C03C6-F901-4399-A656-222988D5766A}" dt="2021-04-09T09:55:00.151" v="65" actId="47"/>
        <pc:sldMkLst>
          <pc:docMk/>
          <pc:sldMk cId="2260493671" sldId="297"/>
        </pc:sldMkLst>
      </pc:sldChg>
      <pc:sldChg chg="addSp modSp new mod">
        <pc:chgData name="Pieter Bons" userId="38102d34-0bd8-4c1a-9059-a8d52a88a25d" providerId="ADAL" clId="{337C03C6-F901-4399-A656-222988D5766A}" dt="2021-04-13T11:51:14.539" v="2064" actId="1076"/>
        <pc:sldMkLst>
          <pc:docMk/>
          <pc:sldMk cId="153044267" sldId="298"/>
        </pc:sldMkLst>
        <pc:spChg chg="mod">
          <ac:chgData name="Pieter Bons" userId="38102d34-0bd8-4c1a-9059-a8d52a88a25d" providerId="ADAL" clId="{337C03C6-F901-4399-A656-222988D5766A}" dt="2021-04-12T13:59:54.756" v="253" actId="20577"/>
          <ac:spMkLst>
            <pc:docMk/>
            <pc:sldMk cId="153044267" sldId="298"/>
            <ac:spMk id="2" creationId="{E82F5A32-2700-4BAC-BD36-302FEBF972E2}"/>
          </ac:spMkLst>
        </pc:spChg>
        <pc:spChg chg="mod">
          <ac:chgData name="Pieter Bons" userId="38102d34-0bd8-4c1a-9059-a8d52a88a25d" providerId="ADAL" clId="{337C03C6-F901-4399-A656-222988D5766A}" dt="2021-04-13T11:51:03.790" v="2062" actId="313"/>
          <ac:spMkLst>
            <pc:docMk/>
            <pc:sldMk cId="153044267" sldId="298"/>
            <ac:spMk id="3" creationId="{054255E5-2155-49F2-9D73-45D6166B1B98}"/>
          </ac:spMkLst>
        </pc:spChg>
        <pc:picChg chg="add mod">
          <ac:chgData name="Pieter Bons" userId="38102d34-0bd8-4c1a-9059-a8d52a88a25d" providerId="ADAL" clId="{337C03C6-F901-4399-A656-222988D5766A}" dt="2021-04-13T11:51:14.539" v="2064" actId="1076"/>
          <ac:picMkLst>
            <pc:docMk/>
            <pc:sldMk cId="153044267" sldId="298"/>
            <ac:picMk id="3074" creationId="{43254832-41E5-42DF-8282-5F7A0BA3F4DA}"/>
          </ac:picMkLst>
        </pc:picChg>
      </pc:sldChg>
      <pc:sldChg chg="del">
        <pc:chgData name="Pieter Bons" userId="38102d34-0bd8-4c1a-9059-a8d52a88a25d" providerId="ADAL" clId="{337C03C6-F901-4399-A656-222988D5766A}" dt="2021-04-09T09:55:00.151" v="65" actId="47"/>
        <pc:sldMkLst>
          <pc:docMk/>
          <pc:sldMk cId="4035845737" sldId="298"/>
        </pc:sldMkLst>
      </pc:sldChg>
      <pc:sldChg chg="addSp modSp new mod">
        <pc:chgData name="Pieter Bons" userId="38102d34-0bd8-4c1a-9059-a8d52a88a25d" providerId="ADAL" clId="{337C03C6-F901-4399-A656-222988D5766A}" dt="2021-04-13T11:09:59.240" v="523" actId="1076"/>
        <pc:sldMkLst>
          <pc:docMk/>
          <pc:sldMk cId="2238399430" sldId="299"/>
        </pc:sldMkLst>
        <pc:spChg chg="mod">
          <ac:chgData name="Pieter Bons" userId="38102d34-0bd8-4c1a-9059-a8d52a88a25d" providerId="ADAL" clId="{337C03C6-F901-4399-A656-222988D5766A}" dt="2021-04-12T14:00:13.715" v="266" actId="20577"/>
          <ac:spMkLst>
            <pc:docMk/>
            <pc:sldMk cId="2238399430" sldId="299"/>
            <ac:spMk id="2" creationId="{7DE6C498-8697-49D0-A823-EC7385F891A9}"/>
          </ac:spMkLst>
        </pc:spChg>
        <pc:spChg chg="mod">
          <ac:chgData name="Pieter Bons" userId="38102d34-0bd8-4c1a-9059-a8d52a88a25d" providerId="ADAL" clId="{337C03C6-F901-4399-A656-222988D5766A}" dt="2021-04-13T11:09:44.492" v="519" actId="20577"/>
          <ac:spMkLst>
            <pc:docMk/>
            <pc:sldMk cId="2238399430" sldId="299"/>
            <ac:spMk id="3" creationId="{1E23AFF8-B81E-47ED-80E0-0C7D87810F19}"/>
          </ac:spMkLst>
        </pc:spChg>
        <pc:picChg chg="add mod">
          <ac:chgData name="Pieter Bons" userId="38102d34-0bd8-4c1a-9059-a8d52a88a25d" providerId="ADAL" clId="{337C03C6-F901-4399-A656-222988D5766A}" dt="2021-04-13T11:09:59.240" v="523" actId="1076"/>
          <ac:picMkLst>
            <pc:docMk/>
            <pc:sldMk cId="2238399430" sldId="299"/>
            <ac:picMk id="1026" creationId="{BD5DA2E1-0372-462C-84E8-3C8B3A412F0D}"/>
          </ac:picMkLst>
        </pc:picChg>
        <pc:picChg chg="add mod">
          <ac:chgData name="Pieter Bons" userId="38102d34-0bd8-4c1a-9059-a8d52a88a25d" providerId="ADAL" clId="{337C03C6-F901-4399-A656-222988D5766A}" dt="2021-04-13T11:09:53.143" v="520" actId="1076"/>
          <ac:picMkLst>
            <pc:docMk/>
            <pc:sldMk cId="2238399430" sldId="299"/>
            <ac:picMk id="1028" creationId="{23D287D2-C83B-4133-AC3F-8E6D3A3FAC10}"/>
          </ac:picMkLst>
        </pc:picChg>
        <pc:picChg chg="add mod">
          <ac:chgData name="Pieter Bons" userId="38102d34-0bd8-4c1a-9059-a8d52a88a25d" providerId="ADAL" clId="{337C03C6-F901-4399-A656-222988D5766A}" dt="2021-04-13T11:09:14.196" v="483" actId="1076"/>
          <ac:picMkLst>
            <pc:docMk/>
            <pc:sldMk cId="2238399430" sldId="299"/>
            <ac:picMk id="1030" creationId="{F3A81B6A-07A5-41CE-A049-23750B0BFABA}"/>
          </ac:picMkLst>
        </pc:picChg>
      </pc:sldChg>
      <pc:sldChg chg="addSp modSp new mod modAnim modNotesTx">
        <pc:chgData name="Pieter Bons" userId="38102d34-0bd8-4c1a-9059-a8d52a88a25d" providerId="ADAL" clId="{337C03C6-F901-4399-A656-222988D5766A}" dt="2021-04-13T13:14:52.008" v="2065"/>
        <pc:sldMkLst>
          <pc:docMk/>
          <pc:sldMk cId="1268769624" sldId="300"/>
        </pc:sldMkLst>
        <pc:spChg chg="mod">
          <ac:chgData name="Pieter Bons" userId="38102d34-0bd8-4c1a-9059-a8d52a88a25d" providerId="ADAL" clId="{337C03C6-F901-4399-A656-222988D5766A}" dt="2021-04-13T11:29:55.523" v="1022" actId="20577"/>
          <ac:spMkLst>
            <pc:docMk/>
            <pc:sldMk cId="1268769624" sldId="300"/>
            <ac:spMk id="2" creationId="{9AD7E848-5228-4259-A516-7A6C8E803888}"/>
          </ac:spMkLst>
        </pc:spChg>
        <pc:spChg chg="mod">
          <ac:chgData name="Pieter Bons" userId="38102d34-0bd8-4c1a-9059-a8d52a88a25d" providerId="ADAL" clId="{337C03C6-F901-4399-A656-222988D5766A}" dt="2021-04-13T11:44:04.709" v="1767" actId="1076"/>
          <ac:spMkLst>
            <pc:docMk/>
            <pc:sldMk cId="1268769624" sldId="300"/>
            <ac:spMk id="3" creationId="{BDF20CF2-F4B4-4CF2-A60F-7772A1C6D84C}"/>
          </ac:spMkLst>
        </pc:spChg>
        <pc:spChg chg="add mod">
          <ac:chgData name="Pieter Bons" userId="38102d34-0bd8-4c1a-9059-a8d52a88a25d" providerId="ADAL" clId="{337C03C6-F901-4399-A656-222988D5766A}" dt="2021-04-13T11:44:08.732" v="1768" actId="1076"/>
          <ac:spMkLst>
            <pc:docMk/>
            <pc:sldMk cId="1268769624" sldId="300"/>
            <ac:spMk id="4" creationId="{EB0DB71C-3E89-4883-932C-E3170622B228}"/>
          </ac:spMkLst>
        </pc:spChg>
        <pc:spChg chg="add mod">
          <ac:chgData name="Pieter Bons" userId="38102d34-0bd8-4c1a-9059-a8d52a88a25d" providerId="ADAL" clId="{337C03C6-F901-4399-A656-222988D5766A}" dt="2021-04-13T11:44:54.340" v="1795" actId="20577"/>
          <ac:spMkLst>
            <pc:docMk/>
            <pc:sldMk cId="1268769624" sldId="300"/>
            <ac:spMk id="5" creationId="{A75E0330-3593-499B-8F2A-B47858B36F1E}"/>
          </ac:spMkLst>
        </pc:spChg>
        <pc:spChg chg="add mod">
          <ac:chgData name="Pieter Bons" userId="38102d34-0bd8-4c1a-9059-a8d52a88a25d" providerId="ADAL" clId="{337C03C6-F901-4399-A656-222988D5766A}" dt="2021-04-13T11:45:41.689" v="1799" actId="1076"/>
          <ac:spMkLst>
            <pc:docMk/>
            <pc:sldMk cId="1268769624" sldId="300"/>
            <ac:spMk id="6" creationId="{76B9A35B-2E3C-4EAA-BF61-B5B6BE67D398}"/>
          </ac:spMkLst>
        </pc:spChg>
      </pc:sldChg>
    </pc:docChg>
  </pc:docChgLst>
  <pc:docChgLst>
    <pc:chgData name="Pieter Bons" userId="38102d34-0bd8-4c1a-9059-a8d52a88a25d" providerId="ADAL" clId="{5B0270FD-2282-40CD-866F-0B3E739FB947}"/>
    <pc:docChg chg="undo custSel addSld delSld modSld">
      <pc:chgData name="Pieter Bons" userId="38102d34-0bd8-4c1a-9059-a8d52a88a25d" providerId="ADAL" clId="{5B0270FD-2282-40CD-866F-0B3E739FB947}" dt="2021-04-20T13:16:08.130" v="143"/>
      <pc:docMkLst>
        <pc:docMk/>
      </pc:docMkLst>
      <pc:sldChg chg="del">
        <pc:chgData name="Pieter Bons" userId="38102d34-0bd8-4c1a-9059-a8d52a88a25d" providerId="ADAL" clId="{5B0270FD-2282-40CD-866F-0B3E739FB947}" dt="2021-04-17T12:08:25.074" v="0" actId="47"/>
        <pc:sldMkLst>
          <pc:docMk/>
          <pc:sldMk cId="2475685094" sldId="287"/>
        </pc:sldMkLst>
      </pc:sldChg>
      <pc:sldChg chg="del">
        <pc:chgData name="Pieter Bons" userId="38102d34-0bd8-4c1a-9059-a8d52a88a25d" providerId="ADAL" clId="{5B0270FD-2282-40CD-866F-0B3E739FB947}" dt="2021-04-17T12:08:25.074" v="0" actId="47"/>
        <pc:sldMkLst>
          <pc:docMk/>
          <pc:sldMk cId="1655120379" sldId="289"/>
        </pc:sldMkLst>
      </pc:sldChg>
      <pc:sldChg chg="del">
        <pc:chgData name="Pieter Bons" userId="38102d34-0bd8-4c1a-9059-a8d52a88a25d" providerId="ADAL" clId="{5B0270FD-2282-40CD-866F-0B3E739FB947}" dt="2021-04-17T12:08:25.074" v="0" actId="47"/>
        <pc:sldMkLst>
          <pc:docMk/>
          <pc:sldMk cId="2087728087" sldId="290"/>
        </pc:sldMkLst>
      </pc:sldChg>
      <pc:sldChg chg="del">
        <pc:chgData name="Pieter Bons" userId="38102d34-0bd8-4c1a-9059-a8d52a88a25d" providerId="ADAL" clId="{5B0270FD-2282-40CD-866F-0B3E739FB947}" dt="2021-04-17T12:08:25.074" v="0" actId="47"/>
        <pc:sldMkLst>
          <pc:docMk/>
          <pc:sldMk cId="3174387968" sldId="292"/>
        </pc:sldMkLst>
      </pc:sldChg>
      <pc:sldChg chg="del">
        <pc:chgData name="Pieter Bons" userId="38102d34-0bd8-4c1a-9059-a8d52a88a25d" providerId="ADAL" clId="{5B0270FD-2282-40CD-866F-0B3E739FB947}" dt="2021-04-17T12:08:25.074" v="0" actId="47"/>
        <pc:sldMkLst>
          <pc:docMk/>
          <pc:sldMk cId="1016705143" sldId="294"/>
        </pc:sldMkLst>
      </pc:sldChg>
      <pc:sldChg chg="del">
        <pc:chgData name="Pieter Bons" userId="38102d34-0bd8-4c1a-9059-a8d52a88a25d" providerId="ADAL" clId="{5B0270FD-2282-40CD-866F-0B3E739FB947}" dt="2021-04-17T12:08:25.074" v="0" actId="47"/>
        <pc:sldMkLst>
          <pc:docMk/>
          <pc:sldMk cId="670471655" sldId="296"/>
        </pc:sldMkLst>
      </pc:sldChg>
      <pc:sldChg chg="add">
        <pc:chgData name="Pieter Bons" userId="38102d34-0bd8-4c1a-9059-a8d52a88a25d" providerId="ADAL" clId="{5B0270FD-2282-40CD-866F-0B3E739FB947}" dt="2021-04-17T12:27:23.739" v="4"/>
        <pc:sldMkLst>
          <pc:docMk/>
          <pc:sldMk cId="1250178695" sldId="296"/>
        </pc:sldMkLst>
      </pc:sldChg>
      <pc:sldChg chg="new del">
        <pc:chgData name="Pieter Bons" userId="38102d34-0bd8-4c1a-9059-a8d52a88a25d" providerId="ADAL" clId="{5B0270FD-2282-40CD-866F-0B3E739FB947}" dt="2021-04-17T12:25:57.524" v="3" actId="47"/>
        <pc:sldMkLst>
          <pc:docMk/>
          <pc:sldMk cId="3927708511" sldId="296"/>
        </pc:sldMkLst>
      </pc:sldChg>
      <pc:sldChg chg="addSp delSp modSp add mod setBg">
        <pc:chgData name="Pieter Bons" userId="38102d34-0bd8-4c1a-9059-a8d52a88a25d" providerId="ADAL" clId="{5B0270FD-2282-40CD-866F-0B3E739FB947}" dt="2021-04-19T13:01:31.061" v="122" actId="1076"/>
        <pc:sldMkLst>
          <pc:docMk/>
          <pc:sldMk cId="566815007" sldId="297"/>
        </pc:sldMkLst>
        <pc:spChg chg="mod">
          <ac:chgData name="Pieter Bons" userId="38102d34-0bd8-4c1a-9059-a8d52a88a25d" providerId="ADAL" clId="{5B0270FD-2282-40CD-866F-0B3E739FB947}" dt="2021-04-19T12:43:46.763" v="83" actId="26606"/>
          <ac:spMkLst>
            <pc:docMk/>
            <pc:sldMk cId="566815007" sldId="297"/>
            <ac:spMk id="2" creationId="{AFA7BA84-1F2E-4F5F-939D-FB3A153CEDA0}"/>
          </ac:spMkLst>
        </pc:spChg>
        <pc:spChg chg="add del">
          <ac:chgData name="Pieter Bons" userId="38102d34-0bd8-4c1a-9059-a8d52a88a25d" providerId="ADAL" clId="{5B0270FD-2282-40CD-866F-0B3E739FB947}" dt="2021-04-19T12:43:46.763" v="83" actId="26606"/>
          <ac:spMkLst>
            <pc:docMk/>
            <pc:sldMk cId="566815007" sldId="297"/>
            <ac:spMk id="75" creationId="{CDA1A2E9-63FE-408D-A803-8E306ECAB4B3}"/>
          </ac:spMkLst>
        </pc:spChg>
        <pc:spChg chg="add del">
          <ac:chgData name="Pieter Bons" userId="38102d34-0bd8-4c1a-9059-a8d52a88a25d" providerId="ADAL" clId="{5B0270FD-2282-40CD-866F-0B3E739FB947}" dt="2021-04-19T12:43:46.763" v="83" actId="26606"/>
          <ac:spMkLst>
            <pc:docMk/>
            <pc:sldMk cId="566815007" sldId="297"/>
            <ac:spMk id="77" creationId="{3A7A14A3-9BB5-4E19-A98D-BB6AED3F858E}"/>
          </ac:spMkLst>
        </pc:spChg>
        <pc:spChg chg="add del">
          <ac:chgData name="Pieter Bons" userId="38102d34-0bd8-4c1a-9059-a8d52a88a25d" providerId="ADAL" clId="{5B0270FD-2282-40CD-866F-0B3E739FB947}" dt="2021-04-19T12:43:46.763" v="83" actId="26606"/>
          <ac:spMkLst>
            <pc:docMk/>
            <pc:sldMk cId="566815007" sldId="297"/>
            <ac:spMk id="79" creationId="{C146A05F-6477-4683-B7E2-FCF2FD951D00}"/>
          </ac:spMkLst>
        </pc:spChg>
        <pc:spChg chg="add del">
          <ac:chgData name="Pieter Bons" userId="38102d34-0bd8-4c1a-9059-a8d52a88a25d" providerId="ADAL" clId="{5B0270FD-2282-40CD-866F-0B3E739FB947}" dt="2021-04-19T12:43:46.763" v="83" actId="26606"/>
          <ac:spMkLst>
            <pc:docMk/>
            <pc:sldMk cId="566815007" sldId="297"/>
            <ac:spMk id="81" creationId="{226D6DB4-E042-41F1-AB47-2F84D219557D}"/>
          </ac:spMkLst>
        </pc:spChg>
        <pc:spChg chg="add del">
          <ac:chgData name="Pieter Bons" userId="38102d34-0bd8-4c1a-9059-a8d52a88a25d" providerId="ADAL" clId="{5B0270FD-2282-40CD-866F-0B3E739FB947}" dt="2021-04-19T12:43:46.763" v="83" actId="26606"/>
          <ac:spMkLst>
            <pc:docMk/>
            <pc:sldMk cId="566815007" sldId="297"/>
            <ac:spMk id="83" creationId="{FBE9F90C-C163-435B-9A68-D15C92D1CF2B}"/>
          </ac:spMkLst>
        </pc:spChg>
        <pc:spChg chg="add del">
          <ac:chgData name="Pieter Bons" userId="38102d34-0bd8-4c1a-9059-a8d52a88a25d" providerId="ADAL" clId="{5B0270FD-2282-40CD-866F-0B3E739FB947}" dt="2021-04-19T12:43:46.763" v="83" actId="26606"/>
          <ac:spMkLst>
            <pc:docMk/>
            <pc:sldMk cId="566815007" sldId="297"/>
            <ac:spMk id="85" creationId="{1A882A9F-F4E9-4E23-8F0B-20B5DF42EAA9}"/>
          </ac:spMkLst>
        </pc:spChg>
        <pc:picChg chg="add mod">
          <ac:chgData name="Pieter Bons" userId="38102d34-0bd8-4c1a-9059-a8d52a88a25d" providerId="ADAL" clId="{5B0270FD-2282-40CD-866F-0B3E739FB947}" dt="2021-04-19T12:43:46.763" v="83" actId="26606"/>
          <ac:picMkLst>
            <pc:docMk/>
            <pc:sldMk cId="566815007" sldId="297"/>
            <ac:picMk id="8" creationId="{FD7C6F73-5B4B-4807-8289-6B3663BD514E}"/>
          </ac:picMkLst>
        </pc:picChg>
        <pc:picChg chg="add mod">
          <ac:chgData name="Pieter Bons" userId="38102d34-0bd8-4c1a-9059-a8d52a88a25d" providerId="ADAL" clId="{5B0270FD-2282-40CD-866F-0B3E739FB947}" dt="2021-04-19T13:01:31.061" v="122" actId="1076"/>
          <ac:picMkLst>
            <pc:docMk/>
            <pc:sldMk cId="566815007" sldId="297"/>
            <ac:picMk id="15" creationId="{14F559AC-E9E5-4FEA-8A28-6B49B5567DFD}"/>
          </ac:picMkLst>
        </pc:picChg>
        <pc:picChg chg="mod ord">
          <ac:chgData name="Pieter Bons" userId="38102d34-0bd8-4c1a-9059-a8d52a88a25d" providerId="ADAL" clId="{5B0270FD-2282-40CD-866F-0B3E739FB947}" dt="2021-04-19T12:43:46.763" v="83" actId="26606"/>
          <ac:picMkLst>
            <pc:docMk/>
            <pc:sldMk cId="566815007" sldId="297"/>
            <ac:picMk id="11268" creationId="{88A9B65D-8F91-4694-B474-2ABF465D28DD}"/>
          </ac:picMkLst>
        </pc:picChg>
        <pc:picChg chg="mod ord">
          <ac:chgData name="Pieter Bons" userId="38102d34-0bd8-4c1a-9059-a8d52a88a25d" providerId="ADAL" clId="{5B0270FD-2282-40CD-866F-0B3E739FB947}" dt="2021-04-19T12:43:46.763" v="83" actId="26606"/>
          <ac:picMkLst>
            <pc:docMk/>
            <pc:sldMk cId="566815007" sldId="297"/>
            <ac:picMk id="11270" creationId="{616C20CE-3887-4CC1-A0B5-6D4C13828EAE}"/>
          </ac:picMkLst>
        </pc:picChg>
        <pc:picChg chg="del">
          <ac:chgData name="Pieter Bons" userId="38102d34-0bd8-4c1a-9059-a8d52a88a25d" providerId="ADAL" clId="{5B0270FD-2282-40CD-866F-0B3E739FB947}" dt="2021-04-19T12:43:20.989" v="79" actId="478"/>
          <ac:picMkLst>
            <pc:docMk/>
            <pc:sldMk cId="566815007" sldId="297"/>
            <ac:picMk id="11272" creationId="{29DB4E56-AC6D-457E-BFF4-018BCDE27CA2}"/>
          </ac:picMkLst>
        </pc:picChg>
        <pc:picChg chg="del">
          <ac:chgData name="Pieter Bons" userId="38102d34-0bd8-4c1a-9059-a8d52a88a25d" providerId="ADAL" clId="{5B0270FD-2282-40CD-866F-0B3E739FB947}" dt="2021-04-19T12:43:20.989" v="79" actId="478"/>
          <ac:picMkLst>
            <pc:docMk/>
            <pc:sldMk cId="566815007" sldId="297"/>
            <ac:picMk id="11274" creationId="{72160AB3-ECD8-4DF8-BA83-39DB760E5980}"/>
          </ac:picMkLst>
        </pc:picChg>
        <pc:picChg chg="del">
          <ac:chgData name="Pieter Bons" userId="38102d34-0bd8-4c1a-9059-a8d52a88a25d" providerId="ADAL" clId="{5B0270FD-2282-40CD-866F-0B3E739FB947}" dt="2021-04-19T12:43:20.989" v="79" actId="478"/>
          <ac:picMkLst>
            <pc:docMk/>
            <pc:sldMk cId="566815007" sldId="297"/>
            <ac:picMk id="11276" creationId="{647F611F-8F85-42F6-BEAC-0034DF04698F}"/>
          </ac:picMkLst>
        </pc:picChg>
      </pc:sldChg>
      <pc:sldChg chg="del">
        <pc:chgData name="Pieter Bons" userId="38102d34-0bd8-4c1a-9059-a8d52a88a25d" providerId="ADAL" clId="{5B0270FD-2282-40CD-866F-0B3E739FB947}" dt="2021-04-17T12:08:25.074" v="0" actId="47"/>
        <pc:sldMkLst>
          <pc:docMk/>
          <pc:sldMk cId="1075177971" sldId="297"/>
        </pc:sldMkLst>
      </pc:sldChg>
      <pc:sldChg chg="del">
        <pc:chgData name="Pieter Bons" userId="38102d34-0bd8-4c1a-9059-a8d52a88a25d" providerId="ADAL" clId="{5B0270FD-2282-40CD-866F-0B3E739FB947}" dt="2021-04-17T12:08:25.074" v="0" actId="47"/>
        <pc:sldMkLst>
          <pc:docMk/>
          <pc:sldMk cId="153044267" sldId="298"/>
        </pc:sldMkLst>
      </pc:sldChg>
      <pc:sldChg chg="add">
        <pc:chgData name="Pieter Bons" userId="38102d34-0bd8-4c1a-9059-a8d52a88a25d" providerId="ADAL" clId="{5B0270FD-2282-40CD-866F-0B3E739FB947}" dt="2021-04-17T12:25:55.436" v="2"/>
        <pc:sldMkLst>
          <pc:docMk/>
          <pc:sldMk cId="2260493671" sldId="298"/>
        </pc:sldMkLst>
      </pc:sldChg>
      <pc:sldChg chg="del">
        <pc:chgData name="Pieter Bons" userId="38102d34-0bd8-4c1a-9059-a8d52a88a25d" providerId="ADAL" clId="{5B0270FD-2282-40CD-866F-0B3E739FB947}" dt="2021-04-17T12:08:25.074" v="0" actId="47"/>
        <pc:sldMkLst>
          <pc:docMk/>
          <pc:sldMk cId="2238399430" sldId="299"/>
        </pc:sldMkLst>
      </pc:sldChg>
      <pc:sldChg chg="addSp add">
        <pc:chgData name="Pieter Bons" userId="38102d34-0bd8-4c1a-9059-a8d52a88a25d" providerId="ADAL" clId="{5B0270FD-2282-40CD-866F-0B3E739FB947}" dt="2021-04-20T13:16:08.130" v="143"/>
        <pc:sldMkLst>
          <pc:docMk/>
          <pc:sldMk cId="4035845737" sldId="299"/>
        </pc:sldMkLst>
        <pc:inkChg chg="add">
          <ac:chgData name="Pieter Bons" userId="38102d34-0bd8-4c1a-9059-a8d52a88a25d" providerId="ADAL" clId="{5B0270FD-2282-40CD-866F-0B3E739FB947}" dt="2021-04-20T13:16:08.130" v="143"/>
          <ac:inkMkLst>
            <pc:docMk/>
            <pc:sldMk cId="4035845737" sldId="299"/>
            <ac:inkMk id="3" creationId="{AD6099A0-7E7D-4565-B2DA-24AC38C59683}"/>
          </ac:inkMkLst>
        </pc:inkChg>
      </pc:sldChg>
      <pc:sldChg chg="del">
        <pc:chgData name="Pieter Bons" userId="38102d34-0bd8-4c1a-9059-a8d52a88a25d" providerId="ADAL" clId="{5B0270FD-2282-40CD-866F-0B3E739FB947}" dt="2021-04-17T12:08:25.074" v="0" actId="47"/>
        <pc:sldMkLst>
          <pc:docMk/>
          <pc:sldMk cId="1268769624" sldId="300"/>
        </pc:sldMkLst>
      </pc:sldChg>
      <pc:sldChg chg="delSp modSp add mod">
        <pc:chgData name="Pieter Bons" userId="38102d34-0bd8-4c1a-9059-a8d52a88a25d" providerId="ADAL" clId="{5B0270FD-2282-40CD-866F-0B3E739FB947}" dt="2021-04-17T12:28:05.461" v="75" actId="20577"/>
        <pc:sldMkLst>
          <pc:docMk/>
          <pc:sldMk cId="3824471921" sldId="300"/>
        </pc:sldMkLst>
        <pc:spChg chg="mod">
          <ac:chgData name="Pieter Bons" userId="38102d34-0bd8-4c1a-9059-a8d52a88a25d" providerId="ADAL" clId="{5B0270FD-2282-40CD-866F-0B3E739FB947}" dt="2021-04-17T12:28:05.461" v="75" actId="20577"/>
          <ac:spMkLst>
            <pc:docMk/>
            <pc:sldMk cId="3824471921" sldId="300"/>
            <ac:spMk id="3" creationId="{8ECCACE1-F847-41CE-89F9-71B0C7A8B196}"/>
          </ac:spMkLst>
        </pc:spChg>
        <pc:picChg chg="del">
          <ac:chgData name="Pieter Bons" userId="38102d34-0bd8-4c1a-9059-a8d52a88a25d" providerId="ADAL" clId="{5B0270FD-2282-40CD-866F-0B3E739FB947}" dt="2021-04-17T12:27:25.525" v="5" actId="478"/>
          <ac:picMkLst>
            <pc:docMk/>
            <pc:sldMk cId="3824471921" sldId="300"/>
            <ac:picMk id="13316" creationId="{52AEDADE-8454-4499-BF5F-AE8D0DDA2240}"/>
          </ac:picMkLst>
        </pc:picChg>
      </pc:sldChg>
      <pc:sldChg chg="add del">
        <pc:chgData name="Pieter Bons" userId="38102d34-0bd8-4c1a-9059-a8d52a88a25d" providerId="ADAL" clId="{5B0270FD-2282-40CD-866F-0B3E739FB947}" dt="2021-04-19T12:43:49.327" v="84" actId="47"/>
        <pc:sldMkLst>
          <pc:docMk/>
          <pc:sldMk cId="2167473962" sldId="301"/>
        </pc:sldMkLst>
      </pc:sldChg>
      <pc:sldChg chg="addSp delSp modSp add mod">
        <pc:chgData name="Pieter Bons" userId="38102d34-0bd8-4c1a-9059-a8d52a88a25d" providerId="ADAL" clId="{5B0270FD-2282-40CD-866F-0B3E739FB947}" dt="2021-04-20T13:16:08.130" v="143"/>
        <pc:sldMkLst>
          <pc:docMk/>
          <pc:sldMk cId="1145150616" sldId="302"/>
        </pc:sldMkLst>
        <pc:spChg chg="mod">
          <ac:chgData name="Pieter Bons" userId="38102d34-0bd8-4c1a-9059-a8d52a88a25d" providerId="ADAL" clId="{5B0270FD-2282-40CD-866F-0B3E739FB947}" dt="2021-04-19T13:01:18.433" v="120" actId="20577"/>
          <ac:spMkLst>
            <pc:docMk/>
            <pc:sldMk cId="1145150616" sldId="302"/>
            <ac:spMk id="2" creationId="{AFA7BA84-1F2E-4F5F-939D-FB3A153CEDA0}"/>
          </ac:spMkLst>
        </pc:spChg>
        <pc:picChg chg="del">
          <ac:chgData name="Pieter Bons" userId="38102d34-0bd8-4c1a-9059-a8d52a88a25d" providerId="ADAL" clId="{5B0270FD-2282-40CD-866F-0B3E739FB947}" dt="2021-04-19T13:01:36.207" v="124" actId="478"/>
          <ac:picMkLst>
            <pc:docMk/>
            <pc:sldMk cId="1145150616" sldId="302"/>
            <ac:picMk id="11268" creationId="{88A9B65D-8F91-4694-B474-2ABF465D28DD}"/>
          </ac:picMkLst>
        </pc:picChg>
        <pc:picChg chg="del">
          <ac:chgData name="Pieter Bons" userId="38102d34-0bd8-4c1a-9059-a8d52a88a25d" providerId="ADAL" clId="{5B0270FD-2282-40CD-866F-0B3E739FB947}" dt="2021-04-19T12:43:52.263" v="85" actId="478"/>
          <ac:picMkLst>
            <pc:docMk/>
            <pc:sldMk cId="1145150616" sldId="302"/>
            <ac:picMk id="11270" creationId="{616C20CE-3887-4CC1-A0B5-6D4C13828EAE}"/>
          </ac:picMkLst>
        </pc:picChg>
        <pc:picChg chg="del">
          <ac:chgData name="Pieter Bons" userId="38102d34-0bd8-4c1a-9059-a8d52a88a25d" providerId="ADAL" clId="{5B0270FD-2282-40CD-866F-0B3E739FB947}" dt="2021-04-19T12:43:52.263" v="85" actId="478"/>
          <ac:picMkLst>
            <pc:docMk/>
            <pc:sldMk cId="1145150616" sldId="302"/>
            <ac:picMk id="11272" creationId="{29DB4E56-AC6D-457E-BFF4-018BCDE27CA2}"/>
          </ac:picMkLst>
        </pc:picChg>
        <pc:picChg chg="del mod">
          <ac:chgData name="Pieter Bons" userId="38102d34-0bd8-4c1a-9059-a8d52a88a25d" providerId="ADAL" clId="{5B0270FD-2282-40CD-866F-0B3E739FB947}" dt="2021-04-19T13:01:35.679" v="123" actId="478"/>
          <ac:picMkLst>
            <pc:docMk/>
            <pc:sldMk cId="1145150616" sldId="302"/>
            <ac:picMk id="11274" creationId="{72160AB3-ECD8-4DF8-BA83-39DB760E5980}"/>
          </ac:picMkLst>
        </pc:picChg>
        <pc:picChg chg="del">
          <ac:chgData name="Pieter Bons" userId="38102d34-0bd8-4c1a-9059-a8d52a88a25d" providerId="ADAL" clId="{5B0270FD-2282-40CD-866F-0B3E739FB947}" dt="2021-04-19T12:43:55.614" v="87" actId="478"/>
          <ac:picMkLst>
            <pc:docMk/>
            <pc:sldMk cId="1145150616" sldId="302"/>
            <ac:picMk id="11276" creationId="{647F611F-8F85-42F6-BEAC-0034DF04698F}"/>
          </ac:picMkLst>
        </pc:picChg>
        <pc:inkChg chg="add">
          <ac:chgData name="Pieter Bons" userId="38102d34-0bd8-4c1a-9059-a8d52a88a25d" providerId="ADAL" clId="{5B0270FD-2282-40CD-866F-0B3E739FB947}" dt="2021-04-20T13:16:08.130" v="143"/>
          <ac:inkMkLst>
            <pc:docMk/>
            <pc:sldMk cId="1145150616" sldId="302"/>
            <ac:inkMk id="3" creationId="{E274225D-BD35-41F5-9D65-2BEF0E3E6C3E}"/>
          </ac:inkMkLst>
        </pc:inkChg>
      </pc:sldChg>
      <pc:sldChg chg="addSp delSp modSp add mod">
        <pc:chgData name="Pieter Bons" userId="38102d34-0bd8-4c1a-9059-a8d52a88a25d" providerId="ADAL" clId="{5B0270FD-2282-40CD-866F-0B3E739FB947}" dt="2021-04-20T13:16:08.130" v="143"/>
        <pc:sldMkLst>
          <pc:docMk/>
          <pc:sldMk cId="731706318" sldId="303"/>
        </pc:sldMkLst>
        <pc:spChg chg="mod">
          <ac:chgData name="Pieter Bons" userId="38102d34-0bd8-4c1a-9059-a8d52a88a25d" providerId="ADAL" clId="{5B0270FD-2282-40CD-866F-0B3E739FB947}" dt="2021-04-19T13:01:15.360" v="118" actId="20577"/>
          <ac:spMkLst>
            <pc:docMk/>
            <pc:sldMk cId="731706318" sldId="303"/>
            <ac:spMk id="2" creationId="{AFA7BA84-1F2E-4F5F-939D-FB3A153CEDA0}"/>
          </ac:spMkLst>
        </pc:spChg>
        <pc:picChg chg="add mod">
          <ac:chgData name="Pieter Bons" userId="38102d34-0bd8-4c1a-9059-a8d52a88a25d" providerId="ADAL" clId="{5B0270FD-2282-40CD-866F-0B3E739FB947}" dt="2021-04-19T13:01:05.995" v="98" actId="1076"/>
          <ac:picMkLst>
            <pc:docMk/>
            <pc:sldMk cId="731706318" sldId="303"/>
            <ac:picMk id="1026" creationId="{26A06AB2-D05E-4BDA-B270-B5D4E8CBDCCC}"/>
          </ac:picMkLst>
        </pc:picChg>
        <pc:picChg chg="del">
          <ac:chgData name="Pieter Bons" userId="38102d34-0bd8-4c1a-9059-a8d52a88a25d" providerId="ADAL" clId="{5B0270FD-2282-40CD-866F-0B3E739FB947}" dt="2021-04-19T13:00:55.103" v="92" actId="478"/>
          <ac:picMkLst>
            <pc:docMk/>
            <pc:sldMk cId="731706318" sldId="303"/>
            <ac:picMk id="11268" creationId="{88A9B65D-8F91-4694-B474-2ABF465D28DD}"/>
          </ac:picMkLst>
        </pc:picChg>
        <pc:picChg chg="del">
          <ac:chgData name="Pieter Bons" userId="38102d34-0bd8-4c1a-9059-a8d52a88a25d" providerId="ADAL" clId="{5B0270FD-2282-40CD-866F-0B3E739FB947}" dt="2021-04-19T12:43:58.623" v="88" actId="478"/>
          <ac:picMkLst>
            <pc:docMk/>
            <pc:sldMk cId="731706318" sldId="303"/>
            <ac:picMk id="11270" creationId="{616C20CE-3887-4CC1-A0B5-6D4C13828EAE}"/>
          </ac:picMkLst>
        </pc:picChg>
        <pc:picChg chg="del">
          <ac:chgData name="Pieter Bons" userId="38102d34-0bd8-4c1a-9059-a8d52a88a25d" providerId="ADAL" clId="{5B0270FD-2282-40CD-866F-0B3E739FB947}" dt="2021-04-19T12:43:58.623" v="88" actId="478"/>
          <ac:picMkLst>
            <pc:docMk/>
            <pc:sldMk cId="731706318" sldId="303"/>
            <ac:picMk id="11272" creationId="{29DB4E56-AC6D-457E-BFF4-018BCDE27CA2}"/>
          </ac:picMkLst>
        </pc:picChg>
        <pc:picChg chg="del">
          <ac:chgData name="Pieter Bons" userId="38102d34-0bd8-4c1a-9059-a8d52a88a25d" providerId="ADAL" clId="{5B0270FD-2282-40CD-866F-0B3E739FB947}" dt="2021-04-19T12:43:58.623" v="88" actId="478"/>
          <ac:picMkLst>
            <pc:docMk/>
            <pc:sldMk cId="731706318" sldId="303"/>
            <ac:picMk id="11274" creationId="{72160AB3-ECD8-4DF8-BA83-39DB760E5980}"/>
          </ac:picMkLst>
        </pc:picChg>
        <pc:picChg chg="del mod">
          <ac:chgData name="Pieter Bons" userId="38102d34-0bd8-4c1a-9059-a8d52a88a25d" providerId="ADAL" clId="{5B0270FD-2282-40CD-866F-0B3E739FB947}" dt="2021-04-19T13:00:56.590" v="93" actId="478"/>
          <ac:picMkLst>
            <pc:docMk/>
            <pc:sldMk cId="731706318" sldId="303"/>
            <ac:picMk id="11276" creationId="{647F611F-8F85-42F6-BEAC-0034DF04698F}"/>
          </ac:picMkLst>
        </pc:picChg>
        <pc:inkChg chg="add">
          <ac:chgData name="Pieter Bons" userId="38102d34-0bd8-4c1a-9059-a8d52a88a25d" providerId="ADAL" clId="{5B0270FD-2282-40CD-866F-0B3E739FB947}" dt="2021-04-20T13:16:08.130" v="143"/>
          <ac:inkMkLst>
            <pc:docMk/>
            <pc:sldMk cId="731706318" sldId="303"/>
            <ac:inkMk id="3" creationId="{5CC41886-E5B7-41CD-805F-1C9B870D69C1}"/>
          </ac:inkMkLst>
        </pc:inkChg>
      </pc:sldChg>
      <pc:sldChg chg="addSp delSp modSp add">
        <pc:chgData name="Pieter Bons" userId="38102d34-0bd8-4c1a-9059-a8d52a88a25d" providerId="ADAL" clId="{5B0270FD-2282-40CD-866F-0B3E739FB947}" dt="2021-04-20T13:16:08.130" v="143"/>
        <pc:sldMkLst>
          <pc:docMk/>
          <pc:sldMk cId="2331286404" sldId="304"/>
        </pc:sldMkLst>
        <pc:picChg chg="del mod">
          <ac:chgData name="Pieter Bons" userId="38102d34-0bd8-4c1a-9059-a8d52a88a25d" providerId="ADAL" clId="{5B0270FD-2282-40CD-866F-0B3E739FB947}" dt="2021-04-19T13:01:49.630" v="127" actId="478"/>
          <ac:picMkLst>
            <pc:docMk/>
            <pc:sldMk cId="2331286404" sldId="304"/>
            <ac:picMk id="1026" creationId="{26A06AB2-D05E-4BDA-B270-B5D4E8CBDCCC}"/>
          </ac:picMkLst>
        </pc:picChg>
        <pc:inkChg chg="add">
          <ac:chgData name="Pieter Bons" userId="38102d34-0bd8-4c1a-9059-a8d52a88a25d" providerId="ADAL" clId="{5B0270FD-2282-40CD-866F-0B3E739FB947}" dt="2021-04-20T13:16:08.130" v="143"/>
          <ac:inkMkLst>
            <pc:docMk/>
            <pc:sldMk cId="2331286404" sldId="304"/>
            <ac:inkMk id="3" creationId="{A559649C-6ECF-4A72-B14B-61A9DDE4F9E3}"/>
          </ac:inkMkLst>
        </pc:inkChg>
      </pc:sldChg>
      <pc:sldChg chg="addSp delSp modSp add mod">
        <pc:chgData name="Pieter Bons" userId="38102d34-0bd8-4c1a-9059-a8d52a88a25d" providerId="ADAL" clId="{5B0270FD-2282-40CD-866F-0B3E739FB947}" dt="2021-04-19T13:06:05.659" v="142" actId="164"/>
        <pc:sldMkLst>
          <pc:docMk/>
          <pc:sldMk cId="2078117168" sldId="305"/>
        </pc:sldMkLst>
        <pc:spChg chg="del">
          <ac:chgData name="Pieter Bons" userId="38102d34-0bd8-4c1a-9059-a8d52a88a25d" providerId="ADAL" clId="{5B0270FD-2282-40CD-866F-0B3E739FB947}" dt="2021-04-19T13:05:16.685" v="129" actId="478"/>
          <ac:spMkLst>
            <pc:docMk/>
            <pc:sldMk cId="2078117168" sldId="305"/>
            <ac:spMk id="3" creationId="{8ECCACE1-F847-41CE-89F9-71B0C7A8B196}"/>
          </ac:spMkLst>
        </pc:spChg>
        <pc:spChg chg="add mod ord">
          <ac:chgData name="Pieter Bons" userId="38102d34-0bd8-4c1a-9059-a8d52a88a25d" providerId="ADAL" clId="{5B0270FD-2282-40CD-866F-0B3E739FB947}" dt="2021-04-19T13:06:00.300" v="141" actId="167"/>
          <ac:spMkLst>
            <pc:docMk/>
            <pc:sldMk cId="2078117168" sldId="305"/>
            <ac:spMk id="5" creationId="{F4CE473E-69F5-404D-B898-63B3218E5DA2}"/>
          </ac:spMkLst>
        </pc:spChg>
        <pc:spChg chg="add mod">
          <ac:chgData name="Pieter Bons" userId="38102d34-0bd8-4c1a-9059-a8d52a88a25d" providerId="ADAL" clId="{5B0270FD-2282-40CD-866F-0B3E739FB947}" dt="2021-04-19T13:06:05.659" v="142" actId="164"/>
          <ac:spMkLst>
            <pc:docMk/>
            <pc:sldMk cId="2078117168" sldId="305"/>
            <ac:spMk id="6" creationId="{20B55A4E-1DBA-4B85-AB52-7DA49C4642B9}"/>
          </ac:spMkLst>
        </pc:spChg>
        <pc:spChg chg="add mod">
          <ac:chgData name="Pieter Bons" userId="38102d34-0bd8-4c1a-9059-a8d52a88a25d" providerId="ADAL" clId="{5B0270FD-2282-40CD-866F-0B3E739FB947}" dt="2021-04-19T13:06:05.659" v="142" actId="164"/>
          <ac:spMkLst>
            <pc:docMk/>
            <pc:sldMk cId="2078117168" sldId="305"/>
            <ac:spMk id="8" creationId="{B08257CE-F8BF-4BED-A0EE-008B179760BF}"/>
          </ac:spMkLst>
        </pc:spChg>
        <pc:spChg chg="add mod">
          <ac:chgData name="Pieter Bons" userId="38102d34-0bd8-4c1a-9059-a8d52a88a25d" providerId="ADAL" clId="{5B0270FD-2282-40CD-866F-0B3E739FB947}" dt="2021-04-19T13:06:05.659" v="142" actId="164"/>
          <ac:spMkLst>
            <pc:docMk/>
            <pc:sldMk cId="2078117168" sldId="305"/>
            <ac:spMk id="9" creationId="{0CE1809C-BC7C-451C-A6FD-10A382132810}"/>
          </ac:spMkLst>
        </pc:spChg>
        <pc:spChg chg="add mod">
          <ac:chgData name="Pieter Bons" userId="38102d34-0bd8-4c1a-9059-a8d52a88a25d" providerId="ADAL" clId="{5B0270FD-2282-40CD-866F-0B3E739FB947}" dt="2021-04-19T13:06:05.659" v="142" actId="164"/>
          <ac:spMkLst>
            <pc:docMk/>
            <pc:sldMk cId="2078117168" sldId="305"/>
            <ac:spMk id="10" creationId="{B5D5CE42-4605-43B8-806F-64AD2A5AE33F}"/>
          </ac:spMkLst>
        </pc:spChg>
        <pc:grpChg chg="add mod">
          <ac:chgData name="Pieter Bons" userId="38102d34-0bd8-4c1a-9059-a8d52a88a25d" providerId="ADAL" clId="{5B0270FD-2282-40CD-866F-0B3E739FB947}" dt="2021-04-19T13:06:05.659" v="142" actId="164"/>
          <ac:grpSpMkLst>
            <pc:docMk/>
            <pc:sldMk cId="2078117168" sldId="305"/>
            <ac:grpSpMk id="7" creationId="{1C2EC817-84CB-4680-8692-DFA624F237D0}"/>
          </ac:grpSpMkLst>
        </pc:grpChg>
        <pc:picChg chg="mod">
          <ac:chgData name="Pieter Bons" userId="38102d34-0bd8-4c1a-9059-a8d52a88a25d" providerId="ADAL" clId="{5B0270FD-2282-40CD-866F-0B3E739FB947}" dt="2021-04-19T13:06:05.659" v="142" actId="164"/>
          <ac:picMkLst>
            <pc:docMk/>
            <pc:sldMk cId="2078117168" sldId="305"/>
            <ac:picMk id="12290" creationId="{77B413B5-DB57-4648-921A-80732F8E10AC}"/>
          </ac:picMkLst>
        </pc:picChg>
      </pc:sldChg>
    </pc:docChg>
  </pc:docChgLst>
  <pc:docChgLst>
    <pc:chgData name="Jurjen Helmus" userId="eb3a18e8-e8bd-48c8-8f5b-fa02949b07d0" providerId="ADAL" clId="{8B510AC9-101B-3D46-8029-4E376833C199}"/>
    <pc:docChg chg="sldOrd">
      <pc:chgData name="Jurjen Helmus" userId="eb3a18e8-e8bd-48c8-8f5b-fa02949b07d0" providerId="ADAL" clId="{8B510AC9-101B-3D46-8029-4E376833C199}" dt="2023-05-21T11:24:09.042" v="0" actId="20578"/>
      <pc:docMkLst>
        <pc:docMk/>
      </pc:docMkLst>
      <pc:sldChg chg="ord">
        <pc:chgData name="Jurjen Helmus" userId="eb3a18e8-e8bd-48c8-8f5b-fa02949b07d0" providerId="ADAL" clId="{8B510AC9-101B-3D46-8029-4E376833C199}" dt="2023-05-21T11:24:09.042" v="0" actId="20578"/>
        <pc:sldMkLst>
          <pc:docMk/>
          <pc:sldMk cId="4276215097" sldId="310"/>
        </pc:sldMkLst>
      </pc:sldChg>
    </pc:docChg>
  </pc:docChgLst>
  <pc:docChgLst>
    <pc:chgData name="Ryan Burruss" userId="0169db6a-555a-45b9-bbcc-1ea7637873f6" providerId="ADAL" clId="{9259CB16-1CB8-4052-9092-ACB86B262F6D}"/>
    <pc:docChg chg="undo custSel addSld delSld modSld sldOrd">
      <pc:chgData name="Ryan Burruss" userId="0169db6a-555a-45b9-bbcc-1ea7637873f6" providerId="ADAL" clId="{9259CB16-1CB8-4052-9092-ACB86B262F6D}" dt="2024-11-28T13:27:13.727" v="1987" actId="790"/>
      <pc:docMkLst>
        <pc:docMk/>
      </pc:docMkLst>
      <pc:sldChg chg="modSp mod">
        <pc:chgData name="Ryan Burruss" userId="0169db6a-555a-45b9-bbcc-1ea7637873f6" providerId="ADAL" clId="{9259CB16-1CB8-4052-9092-ACB86B262F6D}" dt="2024-11-25T13:44:03.192" v="3" actId="20577"/>
        <pc:sldMkLst>
          <pc:docMk/>
          <pc:sldMk cId="67661212" sldId="256"/>
        </pc:sldMkLst>
        <pc:spChg chg="mod">
          <ac:chgData name="Ryan Burruss" userId="0169db6a-555a-45b9-bbcc-1ea7637873f6" providerId="ADAL" clId="{9259CB16-1CB8-4052-9092-ACB86B262F6D}" dt="2024-11-25T13:44:03.192" v="3" actId="20577"/>
          <ac:spMkLst>
            <pc:docMk/>
            <pc:sldMk cId="67661212" sldId="256"/>
            <ac:spMk id="2" creationId="{A557D11F-F03F-42E6-939E-BCDE744B8E08}"/>
          </ac:spMkLst>
        </pc:spChg>
      </pc:sldChg>
      <pc:sldChg chg="modSp mod modNotesTx">
        <pc:chgData name="Ryan Burruss" userId="0169db6a-555a-45b9-bbcc-1ea7637873f6" providerId="ADAL" clId="{9259CB16-1CB8-4052-9092-ACB86B262F6D}" dt="2024-11-27T09:32:07.645" v="1486" actId="20577"/>
        <pc:sldMkLst>
          <pc:docMk/>
          <pc:sldMk cId="3931682098" sldId="257"/>
        </pc:sldMkLst>
        <pc:spChg chg="mod">
          <ac:chgData name="Ryan Burruss" userId="0169db6a-555a-45b9-bbcc-1ea7637873f6" providerId="ADAL" clId="{9259CB16-1CB8-4052-9092-ACB86B262F6D}" dt="2024-11-27T09:31:58.079" v="1472" actId="20577"/>
          <ac:spMkLst>
            <pc:docMk/>
            <pc:sldMk cId="3931682098" sldId="257"/>
            <ac:spMk id="3" creationId="{1B79ECF2-DF93-493A-A5AC-AAA71D7D0C07}"/>
          </ac:spMkLst>
        </pc:spChg>
      </pc:sldChg>
      <pc:sldChg chg="mod modShow modNotesTx">
        <pc:chgData name="Ryan Burruss" userId="0169db6a-555a-45b9-bbcc-1ea7637873f6" providerId="ADAL" clId="{9259CB16-1CB8-4052-9092-ACB86B262F6D}" dt="2024-11-27T09:35:19.849" v="1529" actId="729"/>
        <pc:sldMkLst>
          <pc:docMk/>
          <pc:sldMk cId="0" sldId="268"/>
        </pc:sldMkLst>
      </pc:sldChg>
      <pc:sldChg chg="mod modShow">
        <pc:chgData name="Ryan Burruss" userId="0169db6a-555a-45b9-bbcc-1ea7637873f6" providerId="ADAL" clId="{9259CB16-1CB8-4052-9092-ACB86B262F6D}" dt="2024-11-27T09:35:43.005" v="1530" actId="729"/>
        <pc:sldMkLst>
          <pc:docMk/>
          <pc:sldMk cId="0" sldId="269"/>
        </pc:sldMkLst>
      </pc:sldChg>
      <pc:sldChg chg="mod modShow">
        <pc:chgData name="Ryan Burruss" userId="0169db6a-555a-45b9-bbcc-1ea7637873f6" providerId="ADAL" clId="{9259CB16-1CB8-4052-9092-ACB86B262F6D}" dt="2024-11-26T21:20:12.451" v="1470" actId="729"/>
        <pc:sldMkLst>
          <pc:docMk/>
          <pc:sldMk cId="0" sldId="271"/>
        </pc:sldMkLst>
      </pc:sldChg>
      <pc:sldChg chg="modSp mod">
        <pc:chgData name="Ryan Burruss" userId="0169db6a-555a-45b9-bbcc-1ea7637873f6" providerId="ADAL" clId="{9259CB16-1CB8-4052-9092-ACB86B262F6D}" dt="2024-11-28T13:24:55.768" v="1944" actId="790"/>
        <pc:sldMkLst>
          <pc:docMk/>
          <pc:sldMk cId="0" sldId="279"/>
        </pc:sldMkLst>
        <pc:spChg chg="mod">
          <ac:chgData name="Ryan Burruss" userId="0169db6a-555a-45b9-bbcc-1ea7637873f6" providerId="ADAL" clId="{9259CB16-1CB8-4052-9092-ACB86B262F6D}" dt="2024-11-27T09:51:16.572" v="1823" actId="1037"/>
          <ac:spMkLst>
            <pc:docMk/>
            <pc:sldMk cId="0" sldId="279"/>
            <ac:spMk id="268" creationId="{00000000-0000-0000-0000-000000000000}"/>
          </ac:spMkLst>
        </pc:spChg>
        <pc:spChg chg="mod">
          <ac:chgData name="Ryan Burruss" userId="0169db6a-555a-45b9-bbcc-1ea7637873f6" providerId="ADAL" clId="{9259CB16-1CB8-4052-9092-ACB86B262F6D}" dt="2024-11-28T13:24:55.768" v="1944" actId="790"/>
          <ac:spMkLst>
            <pc:docMk/>
            <pc:sldMk cId="0" sldId="279"/>
            <ac:spMk id="269" creationId="{00000000-0000-0000-0000-000000000000}"/>
          </ac:spMkLst>
        </pc:spChg>
        <pc:spChg chg="mod">
          <ac:chgData name="Ryan Burruss" userId="0169db6a-555a-45b9-bbcc-1ea7637873f6" providerId="ADAL" clId="{9259CB16-1CB8-4052-9092-ACB86B262F6D}" dt="2024-11-27T09:51:23.758" v="1824" actId="1076"/>
          <ac:spMkLst>
            <pc:docMk/>
            <pc:sldMk cId="0" sldId="279"/>
            <ac:spMk id="270" creationId="{00000000-0000-0000-0000-000000000000}"/>
          </ac:spMkLst>
        </pc:spChg>
      </pc:sldChg>
      <pc:sldChg chg="modSp mod">
        <pc:chgData name="Ryan Burruss" userId="0169db6a-555a-45b9-bbcc-1ea7637873f6" providerId="ADAL" clId="{9259CB16-1CB8-4052-9092-ACB86B262F6D}" dt="2024-11-26T21:05:02.675" v="1025" actId="313"/>
        <pc:sldMkLst>
          <pc:docMk/>
          <pc:sldMk cId="0" sldId="280"/>
        </pc:sldMkLst>
        <pc:spChg chg="mod">
          <ac:chgData name="Ryan Burruss" userId="0169db6a-555a-45b9-bbcc-1ea7637873f6" providerId="ADAL" clId="{9259CB16-1CB8-4052-9092-ACB86B262F6D}" dt="2024-11-26T21:05:02.675" v="1025" actId="313"/>
          <ac:spMkLst>
            <pc:docMk/>
            <pc:sldMk cId="0" sldId="280"/>
            <ac:spMk id="273" creationId="{00000000-0000-0000-0000-000000000000}"/>
          </ac:spMkLst>
        </pc:spChg>
      </pc:sldChg>
      <pc:sldChg chg="modSp mod">
        <pc:chgData name="Ryan Burruss" userId="0169db6a-555a-45b9-bbcc-1ea7637873f6" providerId="ADAL" clId="{9259CB16-1CB8-4052-9092-ACB86B262F6D}" dt="2024-11-28T13:24:34.257" v="1943" actId="790"/>
        <pc:sldMkLst>
          <pc:docMk/>
          <pc:sldMk cId="0" sldId="281"/>
        </pc:sldMkLst>
        <pc:spChg chg="mod">
          <ac:chgData name="Ryan Burruss" userId="0169db6a-555a-45b9-bbcc-1ea7637873f6" providerId="ADAL" clId="{9259CB16-1CB8-4052-9092-ACB86B262F6D}" dt="2024-11-28T13:24:34.257" v="1943" actId="790"/>
          <ac:spMkLst>
            <pc:docMk/>
            <pc:sldMk cId="0" sldId="281"/>
            <ac:spMk id="283" creationId="{00000000-0000-0000-0000-000000000000}"/>
          </ac:spMkLst>
        </pc:spChg>
        <pc:grpChg chg="mod">
          <ac:chgData name="Ryan Burruss" userId="0169db6a-555a-45b9-bbcc-1ea7637873f6" providerId="ADAL" clId="{9259CB16-1CB8-4052-9092-ACB86B262F6D}" dt="2024-11-26T21:05:14.086" v="1060" actId="1038"/>
          <ac:grpSpMkLst>
            <pc:docMk/>
            <pc:sldMk cId="0" sldId="281"/>
            <ac:grpSpMk id="277" creationId="{00000000-0000-0000-0000-000000000000}"/>
          </ac:grpSpMkLst>
        </pc:grpChg>
      </pc:sldChg>
      <pc:sldChg chg="modSp mod">
        <pc:chgData name="Ryan Burruss" userId="0169db6a-555a-45b9-bbcc-1ea7637873f6" providerId="ADAL" clId="{9259CB16-1CB8-4052-9092-ACB86B262F6D}" dt="2024-11-27T09:55:36.571" v="1869" actId="14100"/>
        <pc:sldMkLst>
          <pc:docMk/>
          <pc:sldMk cId="0" sldId="282"/>
        </pc:sldMkLst>
        <pc:spChg chg="mod">
          <ac:chgData name="Ryan Burruss" userId="0169db6a-555a-45b9-bbcc-1ea7637873f6" providerId="ADAL" clId="{9259CB16-1CB8-4052-9092-ACB86B262F6D}" dt="2024-11-26T21:10:25.290" v="1408" actId="1038"/>
          <ac:spMkLst>
            <pc:docMk/>
            <pc:sldMk cId="0" sldId="282"/>
            <ac:spMk id="291" creationId="{00000000-0000-0000-0000-000000000000}"/>
          </ac:spMkLst>
        </pc:spChg>
        <pc:spChg chg="mod">
          <ac:chgData name="Ryan Burruss" userId="0169db6a-555a-45b9-bbcc-1ea7637873f6" providerId="ADAL" clId="{9259CB16-1CB8-4052-9092-ACB86B262F6D}" dt="2024-11-26T21:10:26.020" v="1412" actId="1038"/>
          <ac:spMkLst>
            <pc:docMk/>
            <pc:sldMk cId="0" sldId="282"/>
            <ac:spMk id="292" creationId="{00000000-0000-0000-0000-000000000000}"/>
          </ac:spMkLst>
        </pc:spChg>
        <pc:spChg chg="mod">
          <ac:chgData name="Ryan Burruss" userId="0169db6a-555a-45b9-bbcc-1ea7637873f6" providerId="ADAL" clId="{9259CB16-1CB8-4052-9092-ACB86B262F6D}" dt="2024-11-27T09:55:36.571" v="1869" actId="14100"/>
          <ac:spMkLst>
            <pc:docMk/>
            <pc:sldMk cId="0" sldId="282"/>
            <ac:spMk id="301" creationId="{00000000-0000-0000-0000-000000000000}"/>
          </ac:spMkLst>
        </pc:spChg>
        <pc:grpChg chg="mod">
          <ac:chgData name="Ryan Burruss" userId="0169db6a-555a-45b9-bbcc-1ea7637873f6" providerId="ADAL" clId="{9259CB16-1CB8-4052-9092-ACB86B262F6D}" dt="2024-11-26T21:08:01.901" v="1162" actId="1037"/>
          <ac:grpSpMkLst>
            <pc:docMk/>
            <pc:sldMk cId="0" sldId="282"/>
            <ac:grpSpMk id="287" creationId="{00000000-0000-0000-0000-000000000000}"/>
          </ac:grpSpMkLst>
        </pc:grpChg>
      </pc:sldChg>
      <pc:sldChg chg="modSp mod">
        <pc:chgData name="Ryan Burruss" userId="0169db6a-555a-45b9-bbcc-1ea7637873f6" providerId="ADAL" clId="{9259CB16-1CB8-4052-9092-ACB86B262F6D}" dt="2024-11-28T13:24:01.318" v="1942" actId="790"/>
        <pc:sldMkLst>
          <pc:docMk/>
          <pc:sldMk cId="0" sldId="284"/>
        </pc:sldMkLst>
        <pc:spChg chg="mod">
          <ac:chgData name="Ryan Burruss" userId="0169db6a-555a-45b9-bbcc-1ea7637873f6" providerId="ADAL" clId="{9259CB16-1CB8-4052-9092-ACB86B262F6D}" dt="2024-11-28T13:24:01.318" v="1942" actId="790"/>
          <ac:spMkLst>
            <pc:docMk/>
            <pc:sldMk cId="0" sldId="284"/>
            <ac:spMk id="310" creationId="{00000000-0000-0000-0000-000000000000}"/>
          </ac:spMkLst>
        </pc:spChg>
      </pc:sldChg>
      <pc:sldChg chg="modSp mod">
        <pc:chgData name="Ryan Burruss" userId="0169db6a-555a-45b9-bbcc-1ea7637873f6" providerId="ADAL" clId="{9259CB16-1CB8-4052-9092-ACB86B262F6D}" dt="2024-11-28T13:23:38.428" v="1941" actId="790"/>
        <pc:sldMkLst>
          <pc:docMk/>
          <pc:sldMk cId="0" sldId="285"/>
        </pc:sldMkLst>
        <pc:spChg chg="mod">
          <ac:chgData name="Ryan Burruss" userId="0169db6a-555a-45b9-bbcc-1ea7637873f6" providerId="ADAL" clId="{9259CB16-1CB8-4052-9092-ACB86B262F6D}" dt="2024-11-28T13:23:38.428" v="1941" actId="790"/>
          <ac:spMkLst>
            <pc:docMk/>
            <pc:sldMk cId="0" sldId="285"/>
            <ac:spMk id="314" creationId="{00000000-0000-0000-0000-000000000000}"/>
          </ac:spMkLst>
        </pc:spChg>
      </pc:sldChg>
      <pc:sldChg chg="modSp mod">
        <pc:chgData name="Ryan Burruss" userId="0169db6a-555a-45b9-bbcc-1ea7637873f6" providerId="ADAL" clId="{9259CB16-1CB8-4052-9092-ACB86B262F6D}" dt="2024-11-28T13:23:12.665" v="1940" actId="790"/>
        <pc:sldMkLst>
          <pc:docMk/>
          <pc:sldMk cId="0" sldId="286"/>
        </pc:sldMkLst>
        <pc:spChg chg="mod">
          <ac:chgData name="Ryan Burruss" userId="0169db6a-555a-45b9-bbcc-1ea7637873f6" providerId="ADAL" clId="{9259CB16-1CB8-4052-9092-ACB86B262F6D}" dt="2024-11-28T13:23:12.665" v="1940" actId="790"/>
          <ac:spMkLst>
            <pc:docMk/>
            <pc:sldMk cId="0" sldId="286"/>
            <ac:spMk id="318" creationId="{00000000-0000-0000-0000-000000000000}"/>
          </ac:spMkLst>
        </pc:spChg>
        <pc:spChg chg="mod">
          <ac:chgData name="Ryan Burruss" userId="0169db6a-555a-45b9-bbcc-1ea7637873f6" providerId="ADAL" clId="{9259CB16-1CB8-4052-9092-ACB86B262F6D}" dt="2024-11-28T13:20:55.164" v="1883" actId="255"/>
          <ac:spMkLst>
            <pc:docMk/>
            <pc:sldMk cId="0" sldId="286"/>
            <ac:spMk id="327" creationId="{00000000-0000-0000-0000-000000000000}"/>
          </ac:spMkLst>
        </pc:spChg>
        <pc:grpChg chg="mod">
          <ac:chgData name="Ryan Burruss" userId="0169db6a-555a-45b9-bbcc-1ea7637873f6" providerId="ADAL" clId="{9259CB16-1CB8-4052-9092-ACB86B262F6D}" dt="2024-11-28T13:21:15.406" v="1908" actId="1038"/>
          <ac:grpSpMkLst>
            <pc:docMk/>
            <pc:sldMk cId="0" sldId="286"/>
            <ac:grpSpMk id="319" creationId="{00000000-0000-0000-0000-000000000000}"/>
          </ac:grpSpMkLst>
        </pc:grpChg>
      </pc:sldChg>
      <pc:sldChg chg="modSp mod">
        <pc:chgData name="Ryan Burruss" userId="0169db6a-555a-45b9-bbcc-1ea7637873f6" providerId="ADAL" clId="{9259CB16-1CB8-4052-9092-ACB86B262F6D}" dt="2024-11-28T13:20:43.388" v="1882" actId="255"/>
        <pc:sldMkLst>
          <pc:docMk/>
          <pc:sldMk cId="0" sldId="287"/>
        </pc:sldMkLst>
        <pc:spChg chg="mod">
          <ac:chgData name="Ryan Burruss" userId="0169db6a-555a-45b9-bbcc-1ea7637873f6" providerId="ADAL" clId="{9259CB16-1CB8-4052-9092-ACB86B262F6D}" dt="2024-11-28T13:20:17.928" v="1881" actId="790"/>
          <ac:spMkLst>
            <pc:docMk/>
            <pc:sldMk cId="0" sldId="287"/>
            <ac:spMk id="330" creationId="{00000000-0000-0000-0000-000000000000}"/>
          </ac:spMkLst>
        </pc:spChg>
        <pc:spChg chg="mod">
          <ac:chgData name="Ryan Burruss" userId="0169db6a-555a-45b9-bbcc-1ea7637873f6" providerId="ADAL" clId="{9259CB16-1CB8-4052-9092-ACB86B262F6D}" dt="2024-11-28T13:20:43.388" v="1882" actId="255"/>
          <ac:spMkLst>
            <pc:docMk/>
            <pc:sldMk cId="0" sldId="287"/>
            <ac:spMk id="332" creationId="{00000000-0000-0000-0000-000000000000}"/>
          </ac:spMkLst>
        </pc:spChg>
        <pc:picChg chg="mod">
          <ac:chgData name="Ryan Burruss" userId="0169db6a-555a-45b9-bbcc-1ea7637873f6" providerId="ADAL" clId="{9259CB16-1CB8-4052-9092-ACB86B262F6D}" dt="2024-11-27T09:59:39.581" v="1873" actId="14100"/>
          <ac:picMkLst>
            <pc:docMk/>
            <pc:sldMk cId="0" sldId="287"/>
            <ac:picMk id="331" creationId="{00000000-0000-0000-0000-000000000000}"/>
          </ac:picMkLst>
        </pc:picChg>
      </pc:sldChg>
      <pc:sldChg chg="modSp mod">
        <pc:chgData name="Ryan Burruss" userId="0169db6a-555a-45b9-bbcc-1ea7637873f6" providerId="ADAL" clId="{9259CB16-1CB8-4052-9092-ACB86B262F6D}" dt="2024-11-28T13:26:44.651" v="1986" actId="14100"/>
        <pc:sldMkLst>
          <pc:docMk/>
          <pc:sldMk cId="0" sldId="290"/>
        </pc:sldMkLst>
        <pc:spChg chg="mod">
          <ac:chgData name="Ryan Burruss" userId="0169db6a-555a-45b9-bbcc-1ea7637873f6" providerId="ADAL" clId="{9259CB16-1CB8-4052-9092-ACB86B262F6D}" dt="2024-11-28T13:26:44.651" v="1986" actId="14100"/>
          <ac:spMkLst>
            <pc:docMk/>
            <pc:sldMk cId="0" sldId="290"/>
            <ac:spMk id="343" creationId="{00000000-0000-0000-0000-000000000000}"/>
          </ac:spMkLst>
        </pc:spChg>
        <pc:picChg chg="mod">
          <ac:chgData name="Ryan Burruss" userId="0169db6a-555a-45b9-bbcc-1ea7637873f6" providerId="ADAL" clId="{9259CB16-1CB8-4052-9092-ACB86B262F6D}" dt="2024-11-25T14:20:26.886" v="514" actId="1038"/>
          <ac:picMkLst>
            <pc:docMk/>
            <pc:sldMk cId="0" sldId="290"/>
            <ac:picMk id="344" creationId="{00000000-0000-0000-0000-000000000000}"/>
          </ac:picMkLst>
        </pc:picChg>
      </pc:sldChg>
      <pc:sldChg chg="modSp mod">
        <pc:chgData name="Ryan Burruss" userId="0169db6a-555a-45b9-bbcc-1ea7637873f6" providerId="ADAL" clId="{9259CB16-1CB8-4052-9092-ACB86B262F6D}" dt="2024-11-25T14:18:08.990" v="464" actId="790"/>
        <pc:sldMkLst>
          <pc:docMk/>
          <pc:sldMk cId="2776483293" sldId="295"/>
        </pc:sldMkLst>
        <pc:spChg chg="mod">
          <ac:chgData name="Ryan Burruss" userId="0169db6a-555a-45b9-bbcc-1ea7637873f6" providerId="ADAL" clId="{9259CB16-1CB8-4052-9092-ACB86B262F6D}" dt="2024-11-25T14:18:08.990" v="464" actId="790"/>
          <ac:spMkLst>
            <pc:docMk/>
            <pc:sldMk cId="2776483293" sldId="295"/>
            <ac:spMk id="3" creationId="{FB8B17B7-38ED-4F83-B5CD-7996C4DF865A}"/>
          </ac:spMkLst>
        </pc:spChg>
      </pc:sldChg>
      <pc:sldChg chg="modSp mod">
        <pc:chgData name="Ryan Burruss" userId="0169db6a-555a-45b9-bbcc-1ea7637873f6" providerId="ADAL" clId="{9259CB16-1CB8-4052-9092-ACB86B262F6D}" dt="2024-11-25T14:22:23.730" v="534" actId="313"/>
        <pc:sldMkLst>
          <pc:docMk/>
          <pc:sldMk cId="2161678186" sldId="296"/>
        </pc:sldMkLst>
        <pc:spChg chg="mod">
          <ac:chgData name="Ryan Burruss" userId="0169db6a-555a-45b9-bbcc-1ea7637873f6" providerId="ADAL" clId="{9259CB16-1CB8-4052-9092-ACB86B262F6D}" dt="2024-11-25T14:22:23.730" v="534" actId="313"/>
          <ac:spMkLst>
            <pc:docMk/>
            <pc:sldMk cId="2161678186" sldId="296"/>
            <ac:spMk id="7" creationId="{5DB93E22-ED33-41C9-B3FD-D3C7C7CB7E5F}"/>
          </ac:spMkLst>
        </pc:spChg>
      </pc:sldChg>
      <pc:sldChg chg="modSp mod modNotesTx">
        <pc:chgData name="Ryan Burruss" userId="0169db6a-555a-45b9-bbcc-1ea7637873f6" providerId="ADAL" clId="{9259CB16-1CB8-4052-9092-ACB86B262F6D}" dt="2024-11-27T09:46:30.581" v="1762" actId="20577"/>
        <pc:sldMkLst>
          <pc:docMk/>
          <pc:sldMk cId="2873453452" sldId="297"/>
        </pc:sldMkLst>
        <pc:spChg chg="mod">
          <ac:chgData name="Ryan Burruss" userId="0169db6a-555a-45b9-bbcc-1ea7637873f6" providerId="ADAL" clId="{9259CB16-1CB8-4052-9092-ACB86B262F6D}" dt="2024-11-27T09:46:30.581" v="1762" actId="20577"/>
          <ac:spMkLst>
            <pc:docMk/>
            <pc:sldMk cId="2873453452" sldId="297"/>
            <ac:spMk id="3" creationId="{E81AAE02-4863-4615-9BB8-A96DDC581500}"/>
          </ac:spMkLst>
        </pc:spChg>
      </pc:sldChg>
      <pc:sldChg chg="modSp mod">
        <pc:chgData name="Ryan Burruss" userId="0169db6a-555a-45b9-bbcc-1ea7637873f6" providerId="ADAL" clId="{9259CB16-1CB8-4052-9092-ACB86B262F6D}" dt="2024-11-28T13:26:04.103" v="1945" actId="790"/>
        <pc:sldMkLst>
          <pc:docMk/>
          <pc:sldMk cId="3551151347" sldId="298"/>
        </pc:sldMkLst>
        <pc:spChg chg="mod">
          <ac:chgData name="Ryan Burruss" userId="0169db6a-555a-45b9-bbcc-1ea7637873f6" providerId="ADAL" clId="{9259CB16-1CB8-4052-9092-ACB86B262F6D}" dt="2024-11-27T09:43:13.083" v="1760" actId="255"/>
          <ac:spMkLst>
            <pc:docMk/>
            <pc:sldMk cId="3551151347" sldId="298"/>
            <ac:spMk id="2" creationId="{496AE0DA-E776-4CB5-9623-7887D79834FB}"/>
          </ac:spMkLst>
        </pc:spChg>
        <pc:spChg chg="mod">
          <ac:chgData name="Ryan Burruss" userId="0169db6a-555a-45b9-bbcc-1ea7637873f6" providerId="ADAL" clId="{9259CB16-1CB8-4052-9092-ACB86B262F6D}" dt="2024-11-28T13:26:04.103" v="1945" actId="790"/>
          <ac:spMkLst>
            <pc:docMk/>
            <pc:sldMk cId="3551151347" sldId="298"/>
            <ac:spMk id="3" creationId="{AECFCB0A-E924-4686-8908-23E730C38868}"/>
          </ac:spMkLst>
        </pc:spChg>
      </pc:sldChg>
      <pc:sldChg chg="modSp mod">
        <pc:chgData name="Ryan Burruss" userId="0169db6a-555a-45b9-bbcc-1ea7637873f6" providerId="ADAL" clId="{9259CB16-1CB8-4052-9092-ACB86B262F6D}" dt="2024-11-27T13:12:15.478" v="1874" actId="20577"/>
        <pc:sldMkLst>
          <pc:docMk/>
          <pc:sldMk cId="335965914" sldId="299"/>
        </pc:sldMkLst>
        <pc:spChg chg="mod">
          <ac:chgData name="Ryan Burruss" userId="0169db6a-555a-45b9-bbcc-1ea7637873f6" providerId="ADAL" clId="{9259CB16-1CB8-4052-9092-ACB86B262F6D}" dt="2024-11-27T13:12:15.478" v="1874" actId="20577"/>
          <ac:spMkLst>
            <pc:docMk/>
            <pc:sldMk cId="335965914" sldId="299"/>
            <ac:spMk id="3" creationId="{54F74672-6B17-42B0-BAED-C557D3B8EA58}"/>
          </ac:spMkLst>
        </pc:spChg>
      </pc:sldChg>
      <pc:sldChg chg="mod modShow">
        <pc:chgData name="Ryan Burruss" userId="0169db6a-555a-45b9-bbcc-1ea7637873f6" providerId="ADAL" clId="{9259CB16-1CB8-4052-9092-ACB86B262F6D}" dt="2024-11-26T21:20:05.843" v="1468" actId="729"/>
        <pc:sldMkLst>
          <pc:docMk/>
          <pc:sldMk cId="2421889320" sldId="301"/>
        </pc:sldMkLst>
      </pc:sldChg>
      <pc:sldChg chg="modSp mod">
        <pc:chgData name="Ryan Burruss" userId="0169db6a-555a-45b9-bbcc-1ea7637873f6" providerId="ADAL" clId="{9259CB16-1CB8-4052-9092-ACB86B262F6D}" dt="2024-11-25T13:54:05.996" v="285" actId="1076"/>
        <pc:sldMkLst>
          <pc:docMk/>
          <pc:sldMk cId="1905771963" sldId="308"/>
        </pc:sldMkLst>
        <pc:spChg chg="mod">
          <ac:chgData name="Ryan Burruss" userId="0169db6a-555a-45b9-bbcc-1ea7637873f6" providerId="ADAL" clId="{9259CB16-1CB8-4052-9092-ACB86B262F6D}" dt="2024-11-25T13:51:18.259" v="164" actId="207"/>
          <ac:spMkLst>
            <pc:docMk/>
            <pc:sldMk cId="1905771963" sldId="308"/>
            <ac:spMk id="4" creationId="{545A3F2E-8FB6-40F3-BC43-9A317E634340}"/>
          </ac:spMkLst>
        </pc:spChg>
        <pc:spChg chg="mod">
          <ac:chgData name="Ryan Burruss" userId="0169db6a-555a-45b9-bbcc-1ea7637873f6" providerId="ADAL" clId="{9259CB16-1CB8-4052-9092-ACB86B262F6D}" dt="2024-11-25T13:53:57.047" v="284" actId="207"/>
          <ac:spMkLst>
            <pc:docMk/>
            <pc:sldMk cId="1905771963" sldId="308"/>
            <ac:spMk id="5" creationId="{E44E27B2-18A9-4B69-9ED3-2B2F3CF2FEFF}"/>
          </ac:spMkLst>
        </pc:spChg>
        <pc:spChg chg="mod">
          <ac:chgData name="Ryan Burruss" userId="0169db6a-555a-45b9-bbcc-1ea7637873f6" providerId="ADAL" clId="{9259CB16-1CB8-4052-9092-ACB86B262F6D}" dt="2024-11-25T13:53:22.271" v="274" actId="1076"/>
          <ac:spMkLst>
            <pc:docMk/>
            <pc:sldMk cId="1905771963" sldId="308"/>
            <ac:spMk id="7" creationId="{D43B5B23-18D1-492D-BFCF-0673E8469446}"/>
          </ac:spMkLst>
        </pc:spChg>
        <pc:spChg chg="mod">
          <ac:chgData name="Ryan Burruss" userId="0169db6a-555a-45b9-bbcc-1ea7637873f6" providerId="ADAL" clId="{9259CB16-1CB8-4052-9092-ACB86B262F6D}" dt="2024-11-25T13:53:17.856" v="273" actId="14100"/>
          <ac:spMkLst>
            <pc:docMk/>
            <pc:sldMk cId="1905771963" sldId="308"/>
            <ac:spMk id="8" creationId="{4E8F27AA-BF68-4318-BF21-8E0191B11394}"/>
          </ac:spMkLst>
        </pc:spChg>
        <pc:spChg chg="mod">
          <ac:chgData name="Ryan Burruss" userId="0169db6a-555a-45b9-bbcc-1ea7637873f6" providerId="ADAL" clId="{9259CB16-1CB8-4052-9092-ACB86B262F6D}" dt="2024-11-25T13:54:05.996" v="285" actId="1076"/>
          <ac:spMkLst>
            <pc:docMk/>
            <pc:sldMk cId="1905771963" sldId="308"/>
            <ac:spMk id="9" creationId="{6F268C41-6F33-460E-BC61-B14EEBCF1F64}"/>
          </ac:spMkLst>
        </pc:spChg>
        <pc:spChg chg="mod">
          <ac:chgData name="Ryan Burruss" userId="0169db6a-555a-45b9-bbcc-1ea7637873f6" providerId="ADAL" clId="{9259CB16-1CB8-4052-9092-ACB86B262F6D}" dt="2024-11-25T13:48:34.250" v="98" actId="790"/>
          <ac:spMkLst>
            <pc:docMk/>
            <pc:sldMk cId="1905771963" sldId="308"/>
            <ac:spMk id="11" creationId="{471B04FB-140C-4B67-AAD2-DD895FB2A5D4}"/>
          </ac:spMkLst>
        </pc:spChg>
      </pc:sldChg>
      <pc:sldChg chg="addSp delSp modSp mod modNotesTx">
        <pc:chgData name="Ryan Burruss" userId="0169db6a-555a-45b9-bbcc-1ea7637873f6" providerId="ADAL" clId="{9259CB16-1CB8-4052-9092-ACB86B262F6D}" dt="2024-11-28T13:27:13.727" v="1987" actId="790"/>
        <pc:sldMkLst>
          <pc:docMk/>
          <pc:sldMk cId="59041601" sldId="309"/>
        </pc:sldMkLst>
        <pc:spChg chg="mod">
          <ac:chgData name="Ryan Burruss" userId="0169db6a-555a-45b9-bbcc-1ea7637873f6" providerId="ADAL" clId="{9259CB16-1CB8-4052-9092-ACB86B262F6D}" dt="2024-11-25T13:49:00.835" v="135" actId="1037"/>
          <ac:spMkLst>
            <pc:docMk/>
            <pc:sldMk cId="59041601" sldId="309"/>
            <ac:spMk id="2" creationId="{ACBE26D1-74B0-4772-A995-EF99F16DDEDF}"/>
          </ac:spMkLst>
        </pc:spChg>
        <pc:spChg chg="del">
          <ac:chgData name="Ryan Burruss" userId="0169db6a-555a-45b9-bbcc-1ea7637873f6" providerId="ADAL" clId="{9259CB16-1CB8-4052-9092-ACB86B262F6D}" dt="2024-11-25T13:55:04.106" v="287" actId="478"/>
          <ac:spMkLst>
            <pc:docMk/>
            <pc:sldMk cId="59041601" sldId="309"/>
            <ac:spMk id="3" creationId="{684D1F9A-73C2-4EB6-A1C5-BDD167F09FBE}"/>
          </ac:spMkLst>
        </pc:spChg>
        <pc:spChg chg="mod">
          <ac:chgData name="Ryan Burruss" userId="0169db6a-555a-45b9-bbcc-1ea7637873f6" providerId="ADAL" clId="{9259CB16-1CB8-4052-9092-ACB86B262F6D}" dt="2024-11-27T09:32:59.807" v="1514" actId="1037"/>
          <ac:spMkLst>
            <pc:docMk/>
            <pc:sldMk cId="59041601" sldId="309"/>
            <ac:spMk id="5" creationId="{D35F2329-730D-4F65-AD82-98BC39AA128D}"/>
          </ac:spMkLst>
        </pc:spChg>
        <pc:spChg chg="mod">
          <ac:chgData name="Ryan Burruss" userId="0169db6a-555a-45b9-bbcc-1ea7637873f6" providerId="ADAL" clId="{9259CB16-1CB8-4052-9092-ACB86B262F6D}" dt="2024-11-25T14:05:52.359" v="313"/>
          <ac:spMkLst>
            <pc:docMk/>
            <pc:sldMk cId="59041601" sldId="309"/>
            <ac:spMk id="6" creationId="{70B860F8-02B1-48F8-B07D-0B2AD87CEA5B}"/>
          </ac:spMkLst>
        </pc:spChg>
        <pc:spChg chg="mod">
          <ac:chgData name="Ryan Burruss" userId="0169db6a-555a-45b9-bbcc-1ea7637873f6" providerId="ADAL" clId="{9259CB16-1CB8-4052-9092-ACB86B262F6D}" dt="2024-11-28T13:27:13.727" v="1987" actId="790"/>
          <ac:spMkLst>
            <pc:docMk/>
            <pc:sldMk cId="59041601" sldId="309"/>
            <ac:spMk id="7" creationId="{6EB0682C-73FD-42F5-BD68-F49121B4186E}"/>
          </ac:spMkLst>
        </pc:spChg>
        <pc:spChg chg="add mod">
          <ac:chgData name="Ryan Burruss" userId="0169db6a-555a-45b9-bbcc-1ea7637873f6" providerId="ADAL" clId="{9259CB16-1CB8-4052-9092-ACB86B262F6D}" dt="2024-11-25T13:55:17.289" v="289" actId="1076"/>
          <ac:spMkLst>
            <pc:docMk/>
            <pc:sldMk cId="59041601" sldId="309"/>
            <ac:spMk id="8" creationId="{4D304500-8892-4F15-8703-2FCC5A575C00}"/>
          </ac:spMkLst>
        </pc:spChg>
      </pc:sldChg>
      <pc:sldChg chg="modSp mod">
        <pc:chgData name="Ryan Burruss" userId="0169db6a-555a-45b9-bbcc-1ea7637873f6" providerId="ADAL" clId="{9259CB16-1CB8-4052-9092-ACB86B262F6D}" dt="2024-11-25T14:19:15.567" v="466" actId="790"/>
        <pc:sldMkLst>
          <pc:docMk/>
          <pc:sldMk cId="4276215097" sldId="310"/>
        </pc:sldMkLst>
        <pc:spChg chg="mod">
          <ac:chgData name="Ryan Burruss" userId="0169db6a-555a-45b9-bbcc-1ea7637873f6" providerId="ADAL" clId="{9259CB16-1CB8-4052-9092-ACB86B262F6D}" dt="2024-11-25T14:19:15.567" v="466" actId="790"/>
          <ac:spMkLst>
            <pc:docMk/>
            <pc:sldMk cId="4276215097" sldId="310"/>
            <ac:spMk id="2" creationId="{90DAF878-8736-4445-94F1-C3374195CF07}"/>
          </ac:spMkLst>
        </pc:spChg>
      </pc:sldChg>
      <pc:sldChg chg="modSp mod">
        <pc:chgData name="Ryan Burruss" userId="0169db6a-555a-45b9-bbcc-1ea7637873f6" providerId="ADAL" clId="{9259CB16-1CB8-4052-9092-ACB86B262F6D}" dt="2024-11-25T14:36:44.911" v="566" actId="14100"/>
        <pc:sldMkLst>
          <pc:docMk/>
          <pc:sldMk cId="145839649" sldId="312"/>
        </pc:sldMkLst>
        <pc:spChg chg="mod">
          <ac:chgData name="Ryan Burruss" userId="0169db6a-555a-45b9-bbcc-1ea7637873f6" providerId="ADAL" clId="{9259CB16-1CB8-4052-9092-ACB86B262F6D}" dt="2024-11-25T14:33:34.214" v="538"/>
          <ac:spMkLst>
            <pc:docMk/>
            <pc:sldMk cId="145839649" sldId="312"/>
            <ac:spMk id="4" creationId="{6664D194-97C4-48B7-BBB0-987AD4E3A880}"/>
          </ac:spMkLst>
        </pc:spChg>
        <pc:spChg chg="mod">
          <ac:chgData name="Ryan Burruss" userId="0169db6a-555a-45b9-bbcc-1ea7637873f6" providerId="ADAL" clId="{9259CB16-1CB8-4052-9092-ACB86B262F6D}" dt="2024-11-25T14:35:24.035" v="565" actId="20577"/>
          <ac:spMkLst>
            <pc:docMk/>
            <pc:sldMk cId="145839649" sldId="312"/>
            <ac:spMk id="6" creationId="{B1882716-78CE-4CE4-AD50-CCFF1DAC77E4}"/>
          </ac:spMkLst>
        </pc:spChg>
        <pc:picChg chg="mod">
          <ac:chgData name="Ryan Burruss" userId="0169db6a-555a-45b9-bbcc-1ea7637873f6" providerId="ADAL" clId="{9259CB16-1CB8-4052-9092-ACB86B262F6D}" dt="2024-11-25T14:36:44.911" v="566" actId="14100"/>
          <ac:picMkLst>
            <pc:docMk/>
            <pc:sldMk cId="145839649" sldId="312"/>
            <ac:picMk id="2" creationId="{A06A8D64-474A-437E-9B3F-C7C34143FF39}"/>
          </ac:picMkLst>
        </pc:picChg>
      </pc:sldChg>
      <pc:sldChg chg="mod modShow">
        <pc:chgData name="Ryan Burruss" userId="0169db6a-555a-45b9-bbcc-1ea7637873f6" providerId="ADAL" clId="{9259CB16-1CB8-4052-9092-ACB86B262F6D}" dt="2024-11-26T21:20:09.408" v="1469" actId="729"/>
        <pc:sldMkLst>
          <pc:docMk/>
          <pc:sldMk cId="2612534317" sldId="314"/>
        </pc:sldMkLst>
      </pc:sldChg>
      <pc:sldChg chg="modSp mod">
        <pc:chgData name="Ryan Burruss" userId="0169db6a-555a-45b9-bbcc-1ea7637873f6" providerId="ADAL" clId="{9259CB16-1CB8-4052-9092-ACB86B262F6D}" dt="2024-11-25T16:07:32.100" v="607"/>
        <pc:sldMkLst>
          <pc:docMk/>
          <pc:sldMk cId="0" sldId="316"/>
        </pc:sldMkLst>
        <pc:spChg chg="mod">
          <ac:chgData name="Ryan Burruss" userId="0169db6a-555a-45b9-bbcc-1ea7637873f6" providerId="ADAL" clId="{9259CB16-1CB8-4052-9092-ACB86B262F6D}" dt="2024-11-25T16:05:15.375" v="599" actId="1076"/>
          <ac:spMkLst>
            <pc:docMk/>
            <pc:sldMk cId="0" sldId="316"/>
            <ac:spMk id="429" creationId="{00000000-0000-0000-0000-000000000000}"/>
          </ac:spMkLst>
        </pc:spChg>
        <pc:spChg chg="mod">
          <ac:chgData name="Ryan Burruss" userId="0169db6a-555a-45b9-bbcc-1ea7637873f6" providerId="ADAL" clId="{9259CB16-1CB8-4052-9092-ACB86B262F6D}" dt="2024-11-25T16:02:20.786" v="568" actId="115"/>
          <ac:spMkLst>
            <pc:docMk/>
            <pc:sldMk cId="0" sldId="316"/>
            <ac:spMk id="431" creationId="{00000000-0000-0000-0000-000000000000}"/>
          </ac:spMkLst>
        </pc:spChg>
        <pc:spChg chg="mod">
          <ac:chgData name="Ryan Burruss" userId="0169db6a-555a-45b9-bbcc-1ea7637873f6" providerId="ADAL" clId="{9259CB16-1CB8-4052-9092-ACB86B262F6D}" dt="2024-11-25T16:02:28.470" v="571" actId="115"/>
          <ac:spMkLst>
            <pc:docMk/>
            <pc:sldMk cId="0" sldId="316"/>
            <ac:spMk id="432" creationId="{00000000-0000-0000-0000-000000000000}"/>
          </ac:spMkLst>
        </pc:spChg>
        <pc:spChg chg="mod">
          <ac:chgData name="Ryan Burruss" userId="0169db6a-555a-45b9-bbcc-1ea7637873f6" providerId="ADAL" clId="{9259CB16-1CB8-4052-9092-ACB86B262F6D}" dt="2024-11-25T16:02:35.157" v="574" actId="115"/>
          <ac:spMkLst>
            <pc:docMk/>
            <pc:sldMk cId="0" sldId="316"/>
            <ac:spMk id="433" creationId="{00000000-0000-0000-0000-000000000000}"/>
          </ac:spMkLst>
        </pc:spChg>
        <pc:spChg chg="mod">
          <ac:chgData name="Ryan Burruss" userId="0169db6a-555a-45b9-bbcc-1ea7637873f6" providerId="ADAL" clId="{9259CB16-1CB8-4052-9092-ACB86B262F6D}" dt="2024-11-25T16:05:58.062" v="604"/>
          <ac:spMkLst>
            <pc:docMk/>
            <pc:sldMk cId="0" sldId="316"/>
            <ac:spMk id="434" creationId="{00000000-0000-0000-0000-000000000000}"/>
          </ac:spMkLst>
        </pc:spChg>
        <pc:spChg chg="mod">
          <ac:chgData name="Ryan Burruss" userId="0169db6a-555a-45b9-bbcc-1ea7637873f6" providerId="ADAL" clId="{9259CB16-1CB8-4052-9092-ACB86B262F6D}" dt="2024-11-25T16:06:51.478" v="606" actId="14100"/>
          <ac:spMkLst>
            <pc:docMk/>
            <pc:sldMk cId="0" sldId="316"/>
            <ac:spMk id="435" creationId="{00000000-0000-0000-0000-000000000000}"/>
          </ac:spMkLst>
        </pc:spChg>
        <pc:spChg chg="mod">
          <ac:chgData name="Ryan Burruss" userId="0169db6a-555a-45b9-bbcc-1ea7637873f6" providerId="ADAL" clId="{9259CB16-1CB8-4052-9092-ACB86B262F6D}" dt="2024-11-25T16:07:32.100" v="607"/>
          <ac:spMkLst>
            <pc:docMk/>
            <pc:sldMk cId="0" sldId="316"/>
            <ac:spMk id="436" creationId="{00000000-0000-0000-0000-000000000000}"/>
          </ac:spMkLst>
        </pc:spChg>
        <pc:spChg chg="mod">
          <ac:chgData name="Ryan Burruss" userId="0169db6a-555a-45b9-bbcc-1ea7637873f6" providerId="ADAL" clId="{9259CB16-1CB8-4052-9092-ACB86B262F6D}" dt="2024-11-25T16:05:33.534" v="603" actId="255"/>
          <ac:spMkLst>
            <pc:docMk/>
            <pc:sldMk cId="0" sldId="316"/>
            <ac:spMk id="437" creationId="{00000000-0000-0000-0000-000000000000}"/>
          </ac:spMkLst>
        </pc:spChg>
      </pc:sldChg>
      <pc:sldChg chg="modSp mod">
        <pc:chgData name="Ryan Burruss" userId="0169db6a-555a-45b9-bbcc-1ea7637873f6" providerId="ADAL" clId="{9259CB16-1CB8-4052-9092-ACB86B262F6D}" dt="2024-11-27T09:47:48.781" v="1764" actId="20577"/>
        <pc:sldMkLst>
          <pc:docMk/>
          <pc:sldMk cId="0" sldId="317"/>
        </pc:sldMkLst>
        <pc:spChg chg="mod">
          <ac:chgData name="Ryan Burruss" userId="0169db6a-555a-45b9-bbcc-1ea7637873f6" providerId="ADAL" clId="{9259CB16-1CB8-4052-9092-ACB86B262F6D}" dt="2024-11-26T16:27:48.969" v="608"/>
          <ac:spMkLst>
            <pc:docMk/>
            <pc:sldMk cId="0" sldId="317"/>
            <ac:spMk id="441" creationId="{00000000-0000-0000-0000-000000000000}"/>
          </ac:spMkLst>
        </pc:spChg>
        <pc:spChg chg="mod">
          <ac:chgData name="Ryan Burruss" userId="0169db6a-555a-45b9-bbcc-1ea7637873f6" providerId="ADAL" clId="{9259CB16-1CB8-4052-9092-ACB86B262F6D}" dt="2024-11-27T09:47:48.781" v="1764" actId="20577"/>
          <ac:spMkLst>
            <pc:docMk/>
            <pc:sldMk cId="0" sldId="317"/>
            <ac:spMk id="442" creationId="{00000000-0000-0000-0000-000000000000}"/>
          </ac:spMkLst>
        </pc:spChg>
        <pc:picChg chg="mod">
          <ac:chgData name="Ryan Burruss" userId="0169db6a-555a-45b9-bbcc-1ea7637873f6" providerId="ADAL" clId="{9259CB16-1CB8-4052-9092-ACB86B262F6D}" dt="2024-11-26T16:32:11.624" v="728" actId="1038"/>
          <ac:picMkLst>
            <pc:docMk/>
            <pc:sldMk cId="0" sldId="317"/>
            <ac:picMk id="443" creationId="{00000000-0000-0000-0000-000000000000}"/>
          </ac:picMkLst>
        </pc:picChg>
      </pc:sldChg>
      <pc:sldChg chg="modSp mod">
        <pc:chgData name="Ryan Burruss" userId="0169db6a-555a-45b9-bbcc-1ea7637873f6" providerId="ADAL" clId="{9259CB16-1CB8-4052-9092-ACB86B262F6D}" dt="2024-11-27T09:48:08.168" v="1782" actId="1037"/>
        <pc:sldMkLst>
          <pc:docMk/>
          <pc:sldMk cId="0" sldId="318"/>
        </pc:sldMkLst>
        <pc:spChg chg="mod">
          <ac:chgData name="Ryan Burruss" userId="0169db6a-555a-45b9-bbcc-1ea7637873f6" providerId="ADAL" clId="{9259CB16-1CB8-4052-9092-ACB86B262F6D}" dt="2024-11-26T16:42:11.950" v="801" actId="14100"/>
          <ac:spMkLst>
            <pc:docMk/>
            <pc:sldMk cId="0" sldId="318"/>
            <ac:spMk id="445" creationId="{00000000-0000-0000-0000-000000000000}"/>
          </ac:spMkLst>
        </pc:spChg>
        <pc:spChg chg="mod">
          <ac:chgData name="Ryan Burruss" userId="0169db6a-555a-45b9-bbcc-1ea7637873f6" providerId="ADAL" clId="{9259CB16-1CB8-4052-9092-ACB86B262F6D}" dt="2024-11-27T09:48:08.168" v="1782" actId="1037"/>
          <ac:spMkLst>
            <pc:docMk/>
            <pc:sldMk cId="0" sldId="318"/>
            <ac:spMk id="450" creationId="{00000000-0000-0000-0000-000000000000}"/>
          </ac:spMkLst>
        </pc:spChg>
      </pc:sldChg>
      <pc:sldChg chg="modSp mod modShow">
        <pc:chgData name="Ryan Burruss" userId="0169db6a-555a-45b9-bbcc-1ea7637873f6" providerId="ADAL" clId="{9259CB16-1CB8-4052-9092-ACB86B262F6D}" dt="2024-11-26T16:48:21.859" v="918" actId="729"/>
        <pc:sldMkLst>
          <pc:docMk/>
          <pc:sldMk cId="0" sldId="319"/>
        </pc:sldMkLst>
        <pc:spChg chg="mod">
          <ac:chgData name="Ryan Burruss" userId="0169db6a-555a-45b9-bbcc-1ea7637873f6" providerId="ADAL" clId="{9259CB16-1CB8-4052-9092-ACB86B262F6D}" dt="2024-11-26T16:47:35.381" v="917" actId="20577"/>
          <ac:spMkLst>
            <pc:docMk/>
            <pc:sldMk cId="0" sldId="319"/>
            <ac:spMk id="455" creationId="{00000000-0000-0000-0000-000000000000}"/>
          </ac:spMkLst>
        </pc:spChg>
      </pc:sldChg>
      <pc:sldChg chg="new del">
        <pc:chgData name="Ryan Burruss" userId="0169db6a-555a-45b9-bbcc-1ea7637873f6" providerId="ADAL" clId="{9259CB16-1CB8-4052-9092-ACB86B262F6D}" dt="2024-11-25T13:49:47.868" v="138" actId="2696"/>
        <pc:sldMkLst>
          <pc:docMk/>
          <pc:sldMk cId="746652921" sldId="320"/>
        </pc:sldMkLst>
      </pc:sldChg>
      <pc:sldChg chg="add del mod modShow">
        <pc:chgData name="Ryan Burruss" userId="0169db6a-555a-45b9-bbcc-1ea7637873f6" providerId="ADAL" clId="{9259CB16-1CB8-4052-9092-ACB86B262F6D}" dt="2024-11-27T09:32:27.586" v="1487" actId="2696"/>
        <pc:sldMkLst>
          <pc:docMk/>
          <pc:sldMk cId="2812500878" sldId="320"/>
        </pc:sldMkLst>
      </pc:sldChg>
      <pc:sldChg chg="delSp modSp add mod">
        <pc:chgData name="Ryan Burruss" userId="0169db6a-555a-45b9-bbcc-1ea7637873f6" providerId="ADAL" clId="{9259CB16-1CB8-4052-9092-ACB86B262F6D}" dt="2024-11-26T16:39:31.996" v="787" actId="14100"/>
        <pc:sldMkLst>
          <pc:docMk/>
          <pc:sldMk cId="1864174007" sldId="321"/>
        </pc:sldMkLst>
        <pc:spChg chg="del">
          <ac:chgData name="Ryan Burruss" userId="0169db6a-555a-45b9-bbcc-1ea7637873f6" providerId="ADAL" clId="{9259CB16-1CB8-4052-9092-ACB86B262F6D}" dt="2024-11-26T16:39:03.134" v="780" actId="478"/>
          <ac:spMkLst>
            <pc:docMk/>
            <pc:sldMk cId="1864174007" sldId="321"/>
            <ac:spMk id="445" creationId="{00000000-0000-0000-0000-000000000000}"/>
          </ac:spMkLst>
        </pc:spChg>
        <pc:spChg chg="del">
          <ac:chgData name="Ryan Burruss" userId="0169db6a-555a-45b9-bbcc-1ea7637873f6" providerId="ADAL" clId="{9259CB16-1CB8-4052-9092-ACB86B262F6D}" dt="2024-11-26T16:39:05.789" v="781" actId="478"/>
          <ac:spMkLst>
            <pc:docMk/>
            <pc:sldMk cId="1864174007" sldId="321"/>
            <ac:spMk id="450" creationId="{00000000-0000-0000-0000-000000000000}"/>
          </ac:spMkLst>
        </pc:spChg>
        <pc:spChg chg="del">
          <ac:chgData name="Ryan Burruss" userId="0169db6a-555a-45b9-bbcc-1ea7637873f6" providerId="ADAL" clId="{9259CB16-1CB8-4052-9092-ACB86B262F6D}" dt="2024-11-26T16:39:22.386" v="785" actId="478"/>
          <ac:spMkLst>
            <pc:docMk/>
            <pc:sldMk cId="1864174007" sldId="321"/>
            <ac:spMk id="451" creationId="{00000000-0000-0000-0000-000000000000}"/>
          </ac:spMkLst>
        </pc:spChg>
        <pc:picChg chg="mod">
          <ac:chgData name="Ryan Burruss" userId="0169db6a-555a-45b9-bbcc-1ea7637873f6" providerId="ADAL" clId="{9259CB16-1CB8-4052-9092-ACB86B262F6D}" dt="2024-11-26T16:39:31.996" v="787" actId="14100"/>
          <ac:picMkLst>
            <pc:docMk/>
            <pc:sldMk cId="1864174007" sldId="321"/>
            <ac:picMk id="446" creationId="{00000000-0000-0000-0000-000000000000}"/>
          </ac:picMkLst>
        </pc:picChg>
        <pc:picChg chg="del">
          <ac:chgData name="Ryan Burruss" userId="0169db6a-555a-45b9-bbcc-1ea7637873f6" providerId="ADAL" clId="{9259CB16-1CB8-4052-9092-ACB86B262F6D}" dt="2024-11-26T16:39:26.962" v="786" actId="478"/>
          <ac:picMkLst>
            <pc:docMk/>
            <pc:sldMk cId="1864174007" sldId="321"/>
            <ac:picMk id="447" creationId="{00000000-0000-0000-0000-000000000000}"/>
          </ac:picMkLst>
        </pc:picChg>
      </pc:sldChg>
      <pc:sldChg chg="addSp delSp modSp add mod ord">
        <pc:chgData name="Ryan Burruss" userId="0169db6a-555a-45b9-bbcc-1ea7637873f6" providerId="ADAL" clId="{9259CB16-1CB8-4052-9092-ACB86B262F6D}" dt="2024-11-26T16:40:08.184" v="798" actId="14100"/>
        <pc:sldMkLst>
          <pc:docMk/>
          <pc:sldMk cId="2214878204" sldId="322"/>
        </pc:sldMkLst>
        <pc:spChg chg="add del">
          <ac:chgData name="Ryan Burruss" userId="0169db6a-555a-45b9-bbcc-1ea7637873f6" providerId="ADAL" clId="{9259CB16-1CB8-4052-9092-ACB86B262F6D}" dt="2024-11-26T16:39:56.932" v="795" actId="478"/>
          <ac:spMkLst>
            <pc:docMk/>
            <pc:sldMk cId="2214878204" sldId="322"/>
            <ac:spMk id="444" creationId="{00000000-0000-0000-0000-000000000000}"/>
          </ac:spMkLst>
        </pc:spChg>
        <pc:spChg chg="del mod">
          <ac:chgData name="Ryan Burruss" userId="0169db6a-555a-45b9-bbcc-1ea7637873f6" providerId="ADAL" clId="{9259CB16-1CB8-4052-9092-ACB86B262F6D}" dt="2024-11-26T16:39:50.686" v="792" actId="478"/>
          <ac:spMkLst>
            <pc:docMk/>
            <pc:sldMk cId="2214878204" sldId="322"/>
            <ac:spMk id="445" creationId="{00000000-0000-0000-0000-000000000000}"/>
          </ac:spMkLst>
        </pc:spChg>
        <pc:spChg chg="del">
          <ac:chgData name="Ryan Burruss" userId="0169db6a-555a-45b9-bbcc-1ea7637873f6" providerId="ADAL" clId="{9259CB16-1CB8-4052-9092-ACB86B262F6D}" dt="2024-11-26T16:39:53.082" v="793" actId="478"/>
          <ac:spMkLst>
            <pc:docMk/>
            <pc:sldMk cId="2214878204" sldId="322"/>
            <ac:spMk id="450" creationId="{00000000-0000-0000-0000-000000000000}"/>
          </ac:spMkLst>
        </pc:spChg>
        <pc:spChg chg="del">
          <ac:chgData name="Ryan Burruss" userId="0169db6a-555a-45b9-bbcc-1ea7637873f6" providerId="ADAL" clId="{9259CB16-1CB8-4052-9092-ACB86B262F6D}" dt="2024-11-26T16:40:00.778" v="796" actId="478"/>
          <ac:spMkLst>
            <pc:docMk/>
            <pc:sldMk cId="2214878204" sldId="322"/>
            <ac:spMk id="451" creationId="{00000000-0000-0000-0000-000000000000}"/>
          </ac:spMkLst>
        </pc:spChg>
        <pc:picChg chg="del">
          <ac:chgData name="Ryan Burruss" userId="0169db6a-555a-45b9-bbcc-1ea7637873f6" providerId="ADAL" clId="{9259CB16-1CB8-4052-9092-ACB86B262F6D}" dt="2024-11-26T16:40:02.642" v="797" actId="478"/>
          <ac:picMkLst>
            <pc:docMk/>
            <pc:sldMk cId="2214878204" sldId="322"/>
            <ac:picMk id="446" creationId="{00000000-0000-0000-0000-000000000000}"/>
          </ac:picMkLst>
        </pc:picChg>
        <pc:picChg chg="mod">
          <ac:chgData name="Ryan Burruss" userId="0169db6a-555a-45b9-bbcc-1ea7637873f6" providerId="ADAL" clId="{9259CB16-1CB8-4052-9092-ACB86B262F6D}" dt="2024-11-26T16:40:08.184" v="798" actId="14100"/>
          <ac:picMkLst>
            <pc:docMk/>
            <pc:sldMk cId="2214878204" sldId="322"/>
            <ac:picMk id="447" creationId="{00000000-0000-0000-0000-000000000000}"/>
          </ac:picMkLst>
        </pc:picChg>
      </pc:sldChg>
      <pc:sldChg chg="add del">
        <pc:chgData name="Ryan Burruss" userId="0169db6a-555a-45b9-bbcc-1ea7637873f6" providerId="ADAL" clId="{9259CB16-1CB8-4052-9092-ACB86B262F6D}" dt="2024-11-26T21:10:20.410" v="1403" actId="2890"/>
        <pc:sldMkLst>
          <pc:docMk/>
          <pc:sldMk cId="2145396993" sldId="323"/>
        </pc:sldMkLst>
      </pc:sldChg>
      <pc:sldChg chg="modSp add mod">
        <pc:chgData name="Ryan Burruss" userId="0169db6a-555a-45b9-bbcc-1ea7637873f6" providerId="ADAL" clId="{9259CB16-1CB8-4052-9092-ACB86B262F6D}" dt="2024-11-27T09:42:47.890" v="1749" actId="790"/>
        <pc:sldMkLst>
          <pc:docMk/>
          <pc:sldMk cId="3620026569" sldId="323"/>
        </pc:sldMkLst>
        <pc:spChg chg="mod">
          <ac:chgData name="Ryan Burruss" userId="0169db6a-555a-45b9-bbcc-1ea7637873f6" providerId="ADAL" clId="{9259CB16-1CB8-4052-9092-ACB86B262F6D}" dt="2024-11-27T09:37:48.077" v="1552" actId="20577"/>
          <ac:spMkLst>
            <pc:docMk/>
            <pc:sldMk cId="3620026569" sldId="323"/>
            <ac:spMk id="2" creationId="{496AE0DA-E776-4CB5-9623-7887D79834FB}"/>
          </ac:spMkLst>
        </pc:spChg>
        <pc:spChg chg="mod">
          <ac:chgData name="Ryan Burruss" userId="0169db6a-555a-45b9-bbcc-1ea7637873f6" providerId="ADAL" clId="{9259CB16-1CB8-4052-9092-ACB86B262F6D}" dt="2024-11-27T09:42:47.890" v="1749" actId="790"/>
          <ac:spMkLst>
            <pc:docMk/>
            <pc:sldMk cId="3620026569" sldId="323"/>
            <ac:spMk id="3" creationId="{AECFCB0A-E924-4686-8908-23E730C38868}"/>
          </ac:spMkLst>
        </pc:spChg>
      </pc:sldChg>
    </pc:docChg>
  </pc:docChgLst>
  <pc:docChgLst>
    <pc:chgData name="Pieter Bons" userId="38102d34-0bd8-4c1a-9059-a8d52a88a25d" providerId="ADAL" clId="{13951747-154E-4B7F-97F6-6AFFE711DB7D}"/>
    <pc:docChg chg="custSel modSld sldOrd">
      <pc:chgData name="Pieter Bons" userId="38102d34-0bd8-4c1a-9059-a8d52a88a25d" providerId="ADAL" clId="{13951747-154E-4B7F-97F6-6AFFE711DB7D}" dt="2022-05-10T11:21:44.623" v="4" actId="478"/>
      <pc:docMkLst>
        <pc:docMk/>
      </pc:docMkLst>
      <pc:sldChg chg="ord">
        <pc:chgData name="Pieter Bons" userId="38102d34-0bd8-4c1a-9059-a8d52a88a25d" providerId="ADAL" clId="{13951747-154E-4B7F-97F6-6AFFE711DB7D}" dt="2022-05-10T11:21:26.441" v="2"/>
        <pc:sldMkLst>
          <pc:docMk/>
          <pc:sldMk cId="3931682098" sldId="257"/>
        </pc:sldMkLst>
      </pc:sldChg>
      <pc:sldChg chg="delSp mod">
        <pc:chgData name="Pieter Bons" userId="38102d34-0bd8-4c1a-9059-a8d52a88a25d" providerId="ADAL" clId="{13951747-154E-4B7F-97F6-6AFFE711DB7D}" dt="2022-05-10T11:21:13.394" v="0" actId="478"/>
        <pc:sldMkLst>
          <pc:docMk/>
          <pc:sldMk cId="341408825" sldId="294"/>
        </pc:sldMkLst>
        <pc:inkChg chg="del">
          <ac:chgData name="Pieter Bons" userId="38102d34-0bd8-4c1a-9059-a8d52a88a25d" providerId="ADAL" clId="{13951747-154E-4B7F-97F6-6AFFE711DB7D}" dt="2022-05-10T11:21:13.394" v="0" actId="478"/>
          <ac:inkMkLst>
            <pc:docMk/>
            <pc:sldMk cId="341408825" sldId="294"/>
            <ac:inkMk id="3" creationId="{3F82A427-43F4-4489-8698-4C469AA64A79}"/>
          </ac:inkMkLst>
        </pc:inkChg>
      </pc:sldChg>
      <pc:sldChg chg="delSp mod">
        <pc:chgData name="Pieter Bons" userId="38102d34-0bd8-4c1a-9059-a8d52a88a25d" providerId="ADAL" clId="{13951747-154E-4B7F-97F6-6AFFE711DB7D}" dt="2022-05-10T11:21:32.668" v="3" actId="478"/>
        <pc:sldMkLst>
          <pc:docMk/>
          <pc:sldMk cId="2161678186" sldId="296"/>
        </pc:sldMkLst>
        <pc:inkChg chg="del">
          <ac:chgData name="Pieter Bons" userId="38102d34-0bd8-4c1a-9059-a8d52a88a25d" providerId="ADAL" clId="{13951747-154E-4B7F-97F6-6AFFE711DB7D}" dt="2022-05-10T11:21:32.668" v="3" actId="478"/>
          <ac:inkMkLst>
            <pc:docMk/>
            <pc:sldMk cId="2161678186" sldId="296"/>
            <ac:inkMk id="3" creationId="{73D56955-264E-46CA-87BF-5276DFADFFC5}"/>
          </ac:inkMkLst>
        </pc:inkChg>
      </pc:sldChg>
      <pc:sldChg chg="delSp mod">
        <pc:chgData name="Pieter Bons" userId="38102d34-0bd8-4c1a-9059-a8d52a88a25d" providerId="ADAL" clId="{13951747-154E-4B7F-97F6-6AFFE711DB7D}" dt="2022-05-10T11:21:44.623" v="4" actId="478"/>
        <pc:sldMkLst>
          <pc:docMk/>
          <pc:sldMk cId="3551151347" sldId="298"/>
        </pc:sldMkLst>
        <pc:inkChg chg="del">
          <ac:chgData name="Pieter Bons" userId="38102d34-0bd8-4c1a-9059-a8d52a88a25d" providerId="ADAL" clId="{13951747-154E-4B7F-97F6-6AFFE711DB7D}" dt="2022-05-10T11:21:44.623" v="4" actId="478"/>
          <ac:inkMkLst>
            <pc:docMk/>
            <pc:sldMk cId="3551151347" sldId="298"/>
            <ac:inkMk id="4" creationId="{983A1605-AF42-4D99-80AF-C0D9BEEF5318}"/>
          </ac:inkMkLst>
        </pc:ink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8226D1-F66A-43B4-A61C-3DE6296D542B}" type="datetimeFigureOut">
              <a:rPr lang="en-US" smtClean="0"/>
              <a:t>5/26/2025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DF9923-2CD0-42CD-B635-1B1440979049}" type="slidenum">
              <a:rPr lang="en-US" smtClean="0"/>
              <a:t>‹nr.›</a:t>
            </a:fld>
            <a:endParaRPr lang="en-US"/>
          </a:p>
        </p:txBody>
      </p:sp>
    </p:spTree>
    <p:extLst>
      <p:ext uri="{BB962C8B-B14F-4D97-AF65-F5344CB8AC3E}">
        <p14:creationId xmlns:p14="http://schemas.microsoft.com/office/powerpoint/2010/main" val="2300915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Had </a:t>
            </a:r>
            <a:r>
              <a:rPr lang="en-US" dirty="0" err="1"/>
              <a:t>ooit</a:t>
            </a:r>
            <a:r>
              <a:rPr lang="en-US" dirty="0"/>
              <a:t> </a:t>
            </a:r>
            <a:r>
              <a:rPr lang="nl-NL" dirty="0" err="1"/>
              <a:t>Recommender</a:t>
            </a:r>
            <a:r>
              <a:rPr lang="nl-NL" dirty="0"/>
              <a:t> systems in</a:t>
            </a:r>
          </a:p>
        </p:txBody>
      </p:sp>
      <p:sp>
        <p:nvSpPr>
          <p:cNvPr id="4" name="Tijdelijke aanduiding voor dianummer 3"/>
          <p:cNvSpPr>
            <a:spLocks noGrp="1"/>
          </p:cNvSpPr>
          <p:nvPr>
            <p:ph type="sldNum" sz="quarter" idx="5"/>
          </p:nvPr>
        </p:nvSpPr>
        <p:spPr/>
        <p:txBody>
          <a:bodyPr/>
          <a:lstStyle/>
          <a:p>
            <a:fld id="{FBDF9923-2CD0-42CD-B635-1B1440979049}" type="slidenum">
              <a:rPr lang="en-US" smtClean="0"/>
              <a:t>2</a:t>
            </a:fld>
            <a:endParaRPr lang="en-US"/>
          </a:p>
        </p:txBody>
      </p:sp>
    </p:spTree>
    <p:extLst>
      <p:ext uri="{BB962C8B-B14F-4D97-AF65-F5344CB8AC3E}">
        <p14:creationId xmlns:p14="http://schemas.microsoft.com/office/powerpoint/2010/main" val="1655609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PlaceHolder 1"/>
          <p:cNvSpPr>
            <a:spLocks noGrp="1" noRot="1" noChangeAspect="1"/>
          </p:cNvSpPr>
          <p:nvPr>
            <p:ph type="sldImg"/>
          </p:nvPr>
        </p:nvSpPr>
        <p:spPr>
          <a:xfrm>
            <a:off x="685800" y="1143000"/>
            <a:ext cx="5486400" cy="3086100"/>
          </a:xfrm>
          <a:prstGeom prst="rect">
            <a:avLst/>
          </a:prstGeom>
        </p:spPr>
      </p:sp>
      <p:sp>
        <p:nvSpPr>
          <p:cNvPr id="49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Calibri"/>
            </a:endParaRPr>
          </a:p>
        </p:txBody>
      </p:sp>
      <p:sp>
        <p:nvSpPr>
          <p:cNvPr id="49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BB85983-0AC2-4C4E-851A-B50CF95CAFE4}" type="slidenum">
              <a:rPr lang="en-US" sz="1200" b="0" strike="noStrike" spc="-1">
                <a:solidFill>
                  <a:srgbClr val="000000"/>
                </a:solidFill>
                <a:latin typeface="+mn-lt"/>
                <a:ea typeface="+mn-ea"/>
              </a:rPr>
              <a:t>30</a:t>
            </a:fld>
            <a:endParaRPr lang="en-US" sz="1200" b="0" strike="noStrike" spc="-1">
              <a:latin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PlaceHolder 1"/>
          <p:cNvSpPr>
            <a:spLocks noGrp="1" noRot="1" noChangeAspect="1"/>
          </p:cNvSpPr>
          <p:nvPr>
            <p:ph type="sldImg"/>
          </p:nvPr>
        </p:nvSpPr>
        <p:spPr>
          <a:xfrm>
            <a:off x="685800" y="1143000"/>
            <a:ext cx="5486400" cy="3086100"/>
          </a:xfrm>
          <a:prstGeom prst="rect">
            <a:avLst/>
          </a:prstGeom>
        </p:spPr>
      </p:sp>
      <p:sp>
        <p:nvSpPr>
          <p:cNvPr id="494"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Calibri"/>
            </a:endParaRPr>
          </a:p>
        </p:txBody>
      </p:sp>
      <p:sp>
        <p:nvSpPr>
          <p:cNvPr id="49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96A6EA9-D727-4933-BEF2-C6C07A43A0B2}" type="slidenum">
              <a:rPr lang="en-US" sz="1200" b="0" strike="noStrike" spc="-1">
                <a:solidFill>
                  <a:srgbClr val="000000"/>
                </a:solidFill>
                <a:latin typeface="+mn-lt"/>
                <a:ea typeface="+mn-ea"/>
              </a:rPr>
              <a:t>31</a:t>
            </a:fld>
            <a:endParaRPr lang="en-US" sz="1200" b="0" strike="noStrike" spc="-1">
              <a:latin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PlaceHolder 1"/>
          <p:cNvSpPr>
            <a:spLocks noGrp="1" noRot="1" noChangeAspect="1"/>
          </p:cNvSpPr>
          <p:nvPr>
            <p:ph type="sldImg"/>
          </p:nvPr>
        </p:nvSpPr>
        <p:spPr>
          <a:xfrm>
            <a:off x="685800" y="1143000"/>
            <a:ext cx="5486400" cy="3086100"/>
          </a:xfrm>
          <a:prstGeom prst="rect">
            <a:avLst/>
          </a:prstGeom>
        </p:spPr>
      </p:sp>
      <p:sp>
        <p:nvSpPr>
          <p:cNvPr id="494"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Calibri"/>
            </a:endParaRPr>
          </a:p>
        </p:txBody>
      </p:sp>
      <p:sp>
        <p:nvSpPr>
          <p:cNvPr id="49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96A6EA9-D727-4933-BEF2-C6C07A43A0B2}" type="slidenum">
              <a:rPr lang="en-US" sz="1200" b="0" strike="noStrike" spc="-1">
                <a:solidFill>
                  <a:srgbClr val="000000"/>
                </a:solidFill>
                <a:latin typeface="+mn-lt"/>
                <a:ea typeface="+mn-ea"/>
              </a:rPr>
              <a:t>32</a:t>
            </a:fld>
            <a:endParaRPr lang="en-US" sz="1200" b="0" strike="noStrike" spc="-1">
              <a:latin typeface="Calibri"/>
            </a:endParaRPr>
          </a:p>
        </p:txBody>
      </p:sp>
    </p:spTree>
    <p:extLst>
      <p:ext uri="{BB962C8B-B14F-4D97-AF65-F5344CB8AC3E}">
        <p14:creationId xmlns:p14="http://schemas.microsoft.com/office/powerpoint/2010/main" val="2652501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PlaceHolder 1"/>
          <p:cNvSpPr>
            <a:spLocks noGrp="1" noRot="1" noChangeAspect="1"/>
          </p:cNvSpPr>
          <p:nvPr>
            <p:ph type="sldImg"/>
          </p:nvPr>
        </p:nvSpPr>
        <p:spPr>
          <a:xfrm>
            <a:off x="685800" y="1143000"/>
            <a:ext cx="5486400" cy="3086100"/>
          </a:xfrm>
          <a:prstGeom prst="rect">
            <a:avLst/>
          </a:prstGeom>
        </p:spPr>
      </p:sp>
      <p:sp>
        <p:nvSpPr>
          <p:cNvPr id="494" name="PlaceHolder 2"/>
          <p:cNvSpPr>
            <a:spLocks noGrp="1"/>
          </p:cNvSpPr>
          <p:nvPr>
            <p:ph type="body"/>
          </p:nvPr>
        </p:nvSpPr>
        <p:spPr>
          <a:xfrm>
            <a:off x="685800" y="4400640"/>
            <a:ext cx="5486040" cy="3600000"/>
          </a:xfrm>
          <a:prstGeom prst="rect">
            <a:avLst/>
          </a:prstGeom>
        </p:spPr>
        <p:txBody>
          <a:bodyPr>
            <a:noAutofit/>
          </a:bodyPr>
          <a:lstStyle/>
          <a:p>
            <a:r>
              <a:rPr lang="nl-NL" sz="2000" b="0" strike="noStrike" spc="-1" noProof="0" dirty="0">
                <a:latin typeface="Calibri"/>
              </a:rPr>
              <a:t>Let op: een </a:t>
            </a:r>
            <a:r>
              <a:rPr lang="nl-NL" sz="2000" b="0" strike="noStrike" spc="-1" noProof="0" dirty="0" err="1">
                <a:latin typeface="Calibri"/>
              </a:rPr>
              <a:t>silhouette</a:t>
            </a:r>
            <a:r>
              <a:rPr lang="nl-NL" sz="2000" b="0" strike="noStrike" spc="-1" noProof="0" dirty="0">
                <a:latin typeface="Calibri"/>
              </a:rPr>
              <a:t> </a:t>
            </a:r>
            <a:r>
              <a:rPr lang="nl-NL" sz="2000" b="0" strike="noStrike" spc="-1" noProof="0" dirty="0" err="1">
                <a:latin typeface="Calibri"/>
              </a:rPr>
              <a:t>coefficient</a:t>
            </a:r>
            <a:r>
              <a:rPr lang="nl-NL" sz="2000" b="0" strike="noStrike" spc="-1" noProof="0" dirty="0">
                <a:latin typeface="Calibri"/>
              </a:rPr>
              <a:t> is per datapunt, maar een </a:t>
            </a:r>
            <a:r>
              <a:rPr lang="nl-NL" sz="2000" b="0" strike="noStrike" spc="-1" noProof="0" dirty="0" err="1">
                <a:latin typeface="Calibri"/>
              </a:rPr>
              <a:t>silhouette</a:t>
            </a:r>
            <a:r>
              <a:rPr lang="nl-NL" sz="2000" b="0" strike="noStrike" spc="-1" noProof="0" dirty="0">
                <a:latin typeface="Calibri"/>
              </a:rPr>
              <a:t> score is het gemiddelde per cluster met een bepaald aantal clusters (bijvoorbeeld </a:t>
            </a:r>
            <a:r>
              <a:rPr lang="nl-NL" sz="2000" b="0" strike="noStrike" spc="-1" noProof="0" dirty="0" err="1">
                <a:latin typeface="Calibri"/>
              </a:rPr>
              <a:t>n_clusters</a:t>
            </a:r>
            <a:r>
              <a:rPr lang="nl-NL" sz="2000" b="0" strike="noStrike" spc="-1" noProof="0" dirty="0">
                <a:latin typeface="Calibri"/>
              </a:rPr>
              <a:t> = 6, zoals hierboven te zien). </a:t>
            </a:r>
          </a:p>
        </p:txBody>
      </p:sp>
      <p:sp>
        <p:nvSpPr>
          <p:cNvPr id="49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96A6EA9-D727-4933-BEF2-C6C07A43A0B2}" type="slidenum">
              <a:rPr lang="en-US" sz="1200" b="0" strike="noStrike" spc="-1">
                <a:solidFill>
                  <a:srgbClr val="000000"/>
                </a:solidFill>
                <a:latin typeface="+mn-lt"/>
                <a:ea typeface="+mn-ea"/>
              </a:rPr>
              <a:t>33</a:t>
            </a:fld>
            <a:endParaRPr lang="en-US" sz="1200" b="0" strike="noStrike" spc="-1">
              <a:latin typeface="Calibri"/>
            </a:endParaRPr>
          </a:p>
        </p:txBody>
      </p:sp>
    </p:spTree>
    <p:extLst>
      <p:ext uri="{BB962C8B-B14F-4D97-AF65-F5344CB8AC3E}">
        <p14:creationId xmlns:p14="http://schemas.microsoft.com/office/powerpoint/2010/main" val="2164648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PlaceHolder 1"/>
          <p:cNvSpPr>
            <a:spLocks noGrp="1" noRot="1" noChangeAspect="1"/>
          </p:cNvSpPr>
          <p:nvPr>
            <p:ph type="sldImg"/>
          </p:nvPr>
        </p:nvSpPr>
        <p:spPr>
          <a:xfrm>
            <a:off x="685800" y="1143000"/>
            <a:ext cx="5486400" cy="3086100"/>
          </a:xfrm>
          <a:prstGeom prst="rect">
            <a:avLst/>
          </a:prstGeom>
        </p:spPr>
      </p:sp>
      <p:sp>
        <p:nvSpPr>
          <p:cNvPr id="49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Calibri"/>
            </a:endParaRPr>
          </a:p>
        </p:txBody>
      </p:sp>
      <p:sp>
        <p:nvSpPr>
          <p:cNvPr id="49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CF1DE19-0291-4EED-8F16-259304974889}" type="slidenum">
              <a:rPr lang="en-US" sz="1200" b="0" strike="noStrike" spc="-1">
                <a:solidFill>
                  <a:srgbClr val="000000"/>
                </a:solidFill>
                <a:latin typeface="+mn-lt"/>
                <a:ea typeface="+mn-ea"/>
              </a:rPr>
              <a:t>34</a:t>
            </a:fld>
            <a:endParaRPr lang="en-US" sz="1200" b="0" strike="noStrike" spc="-1">
              <a:latin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DF9923-2CD0-42CD-B635-1B1440979049}" type="slidenum">
              <a:rPr lang="en-US" smtClean="0"/>
              <a:t>35</a:t>
            </a:fld>
            <a:endParaRPr lang="en-US"/>
          </a:p>
        </p:txBody>
      </p:sp>
    </p:spTree>
    <p:extLst>
      <p:ext uri="{BB962C8B-B14F-4D97-AF65-F5344CB8AC3E}">
        <p14:creationId xmlns:p14="http://schemas.microsoft.com/office/powerpoint/2010/main" val="2693018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FBDF9923-2CD0-42CD-B635-1B1440979049}" type="slidenum">
              <a:rPr lang="en-US" smtClean="0"/>
              <a:t>44</a:t>
            </a:fld>
            <a:endParaRPr lang="en-US"/>
          </a:p>
        </p:txBody>
      </p:sp>
    </p:spTree>
    <p:extLst>
      <p:ext uri="{BB962C8B-B14F-4D97-AF65-F5344CB8AC3E}">
        <p14:creationId xmlns:p14="http://schemas.microsoft.com/office/powerpoint/2010/main" val="3837283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DF9923-2CD0-42CD-B635-1B1440979049}" type="slidenum">
              <a:rPr lang="en-US" smtClean="0"/>
              <a:t>47</a:t>
            </a:fld>
            <a:endParaRPr lang="en-US"/>
          </a:p>
        </p:txBody>
      </p:sp>
    </p:spTree>
    <p:extLst>
      <p:ext uri="{BB962C8B-B14F-4D97-AF65-F5344CB8AC3E}">
        <p14:creationId xmlns:p14="http://schemas.microsoft.com/office/powerpoint/2010/main" val="49377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Voor</a:t>
            </a:r>
            <a:r>
              <a:rPr lang="en-US" dirty="0"/>
              <a:t> </a:t>
            </a:r>
            <a:r>
              <a:rPr lang="en-US" dirty="0" err="1"/>
              <a:t>meer</a:t>
            </a:r>
            <a:r>
              <a:rPr lang="en-US" dirty="0"/>
              <a:t> over:</a:t>
            </a:r>
          </a:p>
          <a:p>
            <a:r>
              <a:rPr lang="en-US" dirty="0" err="1"/>
              <a:t>Assication</a:t>
            </a:r>
            <a:r>
              <a:rPr lang="en-US" dirty="0"/>
              <a:t> Rule: https://medium.com/image-processing-with-python/fundaments-of-associate-rule-mining-468801ec0a29</a:t>
            </a:r>
          </a:p>
          <a:p>
            <a:r>
              <a:rPr lang="en-US" dirty="0"/>
              <a:t>Anomaly Detection (</a:t>
            </a:r>
            <a:r>
              <a:rPr lang="en-US" dirty="0" err="1"/>
              <a:t>allebei</a:t>
            </a:r>
            <a:r>
              <a:rPr lang="en-US" dirty="0"/>
              <a:t> supervised &amp; unsupervised): https://medium.com/@venujkvenk/anomaly-detection-techniques-a-comprehensive-guide-with-supervised-and-unsupervised-learning-67671cdc9680</a:t>
            </a:r>
            <a:endParaRPr lang="nl-NL" dirty="0"/>
          </a:p>
        </p:txBody>
      </p:sp>
      <p:sp>
        <p:nvSpPr>
          <p:cNvPr id="4" name="Tijdelijke aanduiding voor dianummer 3"/>
          <p:cNvSpPr>
            <a:spLocks noGrp="1"/>
          </p:cNvSpPr>
          <p:nvPr>
            <p:ph type="sldNum" sz="quarter" idx="5"/>
          </p:nvPr>
        </p:nvSpPr>
        <p:spPr/>
        <p:txBody>
          <a:bodyPr/>
          <a:lstStyle/>
          <a:p>
            <a:fld id="{FBDF9923-2CD0-42CD-B635-1B1440979049}" type="slidenum">
              <a:rPr lang="en-US" smtClean="0"/>
              <a:t>8</a:t>
            </a:fld>
            <a:endParaRPr lang="en-US"/>
          </a:p>
        </p:txBody>
      </p:sp>
    </p:spTree>
    <p:extLst>
      <p:ext uri="{BB962C8B-B14F-4D97-AF65-F5344CB8AC3E}">
        <p14:creationId xmlns:p14="http://schemas.microsoft.com/office/powerpoint/2010/main" val="432994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Meer over DBSCAN: https://medium.com/@sachinsoni600517/clustering-like-a-pro-a-beginners-guide-to-dbscan-6c8274c362c4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16000" indent="-216000">
              <a:lnSpc>
                <a:spcPct val="100000"/>
              </a:lnSpc>
            </a:pPr>
            <a:r>
              <a:rPr lang="en-US" sz="1200" b="0" strike="noStrike" spc="-1" dirty="0">
                <a:solidFill>
                  <a:srgbClr val="021B34"/>
                </a:solidFill>
                <a:latin typeface="Open Sans"/>
              </a:rPr>
              <a:t>Any point x in the data set, with a neighbor count greater than or equal to </a:t>
            </a:r>
            <a:r>
              <a:rPr lang="en-US" sz="1200" b="0" strike="noStrike" spc="-1" dirty="0" err="1">
                <a:solidFill>
                  <a:srgbClr val="021B34"/>
                </a:solidFill>
                <a:latin typeface="Open Sans"/>
              </a:rPr>
              <a:t>MinPts</a:t>
            </a:r>
            <a:r>
              <a:rPr lang="en-US" sz="1200" b="0" strike="noStrike" spc="-1" dirty="0">
                <a:solidFill>
                  <a:srgbClr val="021B34"/>
                </a:solidFill>
                <a:latin typeface="Open Sans"/>
              </a:rPr>
              <a:t>, is marked as a core point. We say that x is border point, if the number of its neighbors is less than </a:t>
            </a:r>
            <a:r>
              <a:rPr lang="en-US" sz="1200" b="0" strike="noStrike" spc="-1" dirty="0" err="1">
                <a:solidFill>
                  <a:srgbClr val="021B34"/>
                </a:solidFill>
                <a:latin typeface="Open Sans"/>
              </a:rPr>
              <a:t>MinPts</a:t>
            </a:r>
            <a:r>
              <a:rPr lang="en-US" sz="1200" b="0" strike="noStrike" spc="-1" dirty="0">
                <a:solidFill>
                  <a:srgbClr val="021B34"/>
                </a:solidFill>
                <a:latin typeface="Open Sans"/>
              </a:rPr>
              <a:t>, but it belongs to the ϵ</a:t>
            </a:r>
            <a:endParaRPr lang="en-US" sz="1200" b="0" strike="noStrike" spc="-1" dirty="0">
              <a:latin typeface="Calibri"/>
            </a:endParaRPr>
          </a:p>
          <a:p>
            <a:pPr marL="216000" indent="-216000">
              <a:lnSpc>
                <a:spcPct val="100000"/>
              </a:lnSpc>
            </a:pPr>
            <a:r>
              <a:rPr lang="en-US" sz="1200" b="0" strike="noStrike" spc="-1" dirty="0">
                <a:solidFill>
                  <a:srgbClr val="021B34"/>
                </a:solidFill>
                <a:latin typeface="Open Sans"/>
              </a:rPr>
              <a:t>-neighborhood of some core point z. Finally, if a point is neither a core nor a border point, then it is called a noise point or an outlier.</a:t>
            </a:r>
            <a:endParaRPr lang="en-US" sz="1200" b="0" strike="noStrike" spc="-1" dirty="0">
              <a:latin typeface="Calibri"/>
            </a:endParaRPr>
          </a:p>
          <a:p>
            <a:pPr marL="216000" indent="-216000">
              <a:lnSpc>
                <a:spcPct val="100000"/>
              </a:lnSpc>
            </a:pPr>
            <a:endParaRPr lang="en-US" sz="1200" b="0" strike="noStrike" spc="-1" dirty="0">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a:p>
            <a:endParaRPr lang="nl-NL" dirty="0"/>
          </a:p>
        </p:txBody>
      </p:sp>
      <p:sp>
        <p:nvSpPr>
          <p:cNvPr id="4" name="Tijdelijke aanduiding voor dianummer 3"/>
          <p:cNvSpPr>
            <a:spLocks noGrp="1"/>
          </p:cNvSpPr>
          <p:nvPr>
            <p:ph type="sldNum" sz="quarter" idx="5"/>
          </p:nvPr>
        </p:nvSpPr>
        <p:spPr/>
        <p:txBody>
          <a:bodyPr/>
          <a:lstStyle/>
          <a:p>
            <a:fld id="{FBDF9923-2CD0-42CD-B635-1B1440979049}" type="slidenum">
              <a:rPr lang="en-US" smtClean="0"/>
              <a:t>17</a:t>
            </a:fld>
            <a:endParaRPr lang="en-US"/>
          </a:p>
        </p:txBody>
      </p:sp>
    </p:spTree>
    <p:extLst>
      <p:ext uri="{BB962C8B-B14F-4D97-AF65-F5344CB8AC3E}">
        <p14:creationId xmlns:p14="http://schemas.microsoft.com/office/powerpoint/2010/main" val="3094153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https://datascience.stackexchange.com/questions/10063/for-which-real-world-data-sets-does-dbscan-surpass-k-means</a:t>
            </a:r>
          </a:p>
        </p:txBody>
      </p:sp>
      <p:sp>
        <p:nvSpPr>
          <p:cNvPr id="4" name="Tijdelijke aanduiding voor dianummer 3"/>
          <p:cNvSpPr>
            <a:spLocks noGrp="1"/>
          </p:cNvSpPr>
          <p:nvPr>
            <p:ph type="sldNum" sz="quarter" idx="5"/>
          </p:nvPr>
        </p:nvSpPr>
        <p:spPr/>
        <p:txBody>
          <a:bodyPr/>
          <a:lstStyle/>
          <a:p>
            <a:fld id="{FBDF9923-2CD0-42CD-B635-1B1440979049}" type="slidenum">
              <a:rPr lang="en-US" smtClean="0"/>
              <a:t>18</a:t>
            </a:fld>
            <a:endParaRPr lang="en-US"/>
          </a:p>
        </p:txBody>
      </p:sp>
    </p:spTree>
    <p:extLst>
      <p:ext uri="{BB962C8B-B14F-4D97-AF65-F5344CB8AC3E}">
        <p14:creationId xmlns:p14="http://schemas.microsoft.com/office/powerpoint/2010/main" val="1561906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Meer over DBSCAN: https://medium.com/@sachinsoni600517/clustering-like-a-pro-a-beginners-guide-to-dbscan-6c8274c362c4</a:t>
            </a:r>
            <a:endParaRPr lang="nl-NL" dirty="0"/>
          </a:p>
          <a:p>
            <a:endParaRPr lang="nl-NL" dirty="0"/>
          </a:p>
        </p:txBody>
      </p:sp>
      <p:sp>
        <p:nvSpPr>
          <p:cNvPr id="4" name="Tijdelijke aanduiding voor dianummer 3"/>
          <p:cNvSpPr>
            <a:spLocks noGrp="1"/>
          </p:cNvSpPr>
          <p:nvPr>
            <p:ph type="sldNum" sz="quarter" idx="5"/>
          </p:nvPr>
        </p:nvSpPr>
        <p:spPr/>
        <p:txBody>
          <a:bodyPr/>
          <a:lstStyle/>
          <a:p>
            <a:fld id="{FBDF9923-2CD0-42CD-B635-1B1440979049}" type="slidenum">
              <a:rPr lang="en-US" smtClean="0"/>
              <a:t>19</a:t>
            </a:fld>
            <a:endParaRPr lang="en-US"/>
          </a:p>
        </p:txBody>
      </p:sp>
    </p:spTree>
    <p:extLst>
      <p:ext uri="{BB962C8B-B14F-4D97-AF65-F5344CB8AC3E}">
        <p14:creationId xmlns:p14="http://schemas.microsoft.com/office/powerpoint/2010/main" val="144815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FBDF9923-2CD0-42CD-B635-1B1440979049}" type="slidenum">
              <a:rPr lang="en-US" smtClean="0"/>
              <a:t>20</a:t>
            </a:fld>
            <a:endParaRPr lang="en-US"/>
          </a:p>
        </p:txBody>
      </p:sp>
    </p:spTree>
    <p:extLst>
      <p:ext uri="{BB962C8B-B14F-4D97-AF65-F5344CB8AC3E}">
        <p14:creationId xmlns:p14="http://schemas.microsoft.com/office/powerpoint/2010/main" val="3636448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Meer over dendrograms: https://www.displayr.com/what-is-dendrogram/</a:t>
            </a:r>
            <a:endParaRPr lang="nl-NL" dirty="0"/>
          </a:p>
        </p:txBody>
      </p:sp>
      <p:sp>
        <p:nvSpPr>
          <p:cNvPr id="4" name="Tijdelijke aanduiding voor dianummer 3"/>
          <p:cNvSpPr>
            <a:spLocks noGrp="1"/>
          </p:cNvSpPr>
          <p:nvPr>
            <p:ph type="sldNum" sz="quarter" idx="5"/>
          </p:nvPr>
        </p:nvSpPr>
        <p:spPr/>
        <p:txBody>
          <a:bodyPr/>
          <a:lstStyle/>
          <a:p>
            <a:fld id="{FBDF9923-2CD0-42CD-B635-1B1440979049}" type="slidenum">
              <a:rPr lang="en-US" smtClean="0"/>
              <a:t>23</a:t>
            </a:fld>
            <a:endParaRPr lang="en-US"/>
          </a:p>
        </p:txBody>
      </p:sp>
    </p:spTree>
    <p:extLst>
      <p:ext uri="{BB962C8B-B14F-4D97-AF65-F5344CB8AC3E}">
        <p14:creationId xmlns:p14="http://schemas.microsoft.com/office/powerpoint/2010/main" val="2902852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Meer over dendrograms: https://www.displayr.com/what-is-dendrogram/</a:t>
            </a:r>
            <a:endParaRPr lang="nl-NL" dirty="0"/>
          </a:p>
        </p:txBody>
      </p:sp>
      <p:sp>
        <p:nvSpPr>
          <p:cNvPr id="4" name="Tijdelijke aanduiding voor dianummer 3"/>
          <p:cNvSpPr>
            <a:spLocks noGrp="1"/>
          </p:cNvSpPr>
          <p:nvPr>
            <p:ph type="sldNum" sz="quarter" idx="5"/>
          </p:nvPr>
        </p:nvSpPr>
        <p:spPr/>
        <p:txBody>
          <a:bodyPr/>
          <a:lstStyle/>
          <a:p>
            <a:fld id="{FBDF9923-2CD0-42CD-B635-1B1440979049}" type="slidenum">
              <a:rPr lang="en-US" smtClean="0"/>
              <a:t>24</a:t>
            </a:fld>
            <a:endParaRPr lang="en-US"/>
          </a:p>
        </p:txBody>
      </p:sp>
    </p:spTree>
    <p:extLst>
      <p:ext uri="{BB962C8B-B14F-4D97-AF65-F5344CB8AC3E}">
        <p14:creationId xmlns:p14="http://schemas.microsoft.com/office/powerpoint/2010/main" val="4023750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PlaceHolder 1"/>
          <p:cNvSpPr>
            <a:spLocks noGrp="1" noRot="1" noChangeAspect="1"/>
          </p:cNvSpPr>
          <p:nvPr>
            <p:ph type="sldImg"/>
          </p:nvPr>
        </p:nvSpPr>
        <p:spPr>
          <a:xfrm>
            <a:off x="685800" y="1143000"/>
            <a:ext cx="5486400" cy="3086100"/>
          </a:xfrm>
          <a:prstGeom prst="rect">
            <a:avLst/>
          </a:prstGeom>
        </p:spPr>
      </p:sp>
      <p:sp>
        <p:nvSpPr>
          <p:cNvPr id="48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endParaRPr lang="en-US" sz="2000" b="0" strike="noStrike" spc="-1" dirty="0">
              <a:latin typeface="Calibri"/>
            </a:endParaRPr>
          </a:p>
        </p:txBody>
      </p:sp>
      <p:sp>
        <p:nvSpPr>
          <p:cNvPr id="48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F973258-556E-4D3B-9C85-EA8FAE401DA9}" type="slidenum">
              <a:rPr lang="en-US" sz="1200" b="0" strike="noStrike" spc="-1">
                <a:solidFill>
                  <a:srgbClr val="000000"/>
                </a:solidFill>
                <a:latin typeface="+mn-lt"/>
                <a:ea typeface="+mn-ea"/>
              </a:rPr>
              <a:t>29</a:t>
            </a:fld>
            <a:endParaRPr lang="en-US" sz="1200" b="0" strike="noStrike" spc="-1">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D4AB8-226C-4303-B04D-68AB1BABAC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20D25E-C872-4038-BB52-F27C4485BC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726F40-B508-4384-8DD9-59242B702AE7}"/>
              </a:ext>
            </a:extLst>
          </p:cNvPr>
          <p:cNvSpPr>
            <a:spLocks noGrp="1"/>
          </p:cNvSpPr>
          <p:nvPr>
            <p:ph type="dt" sz="half" idx="10"/>
          </p:nvPr>
        </p:nvSpPr>
        <p:spPr/>
        <p:txBody>
          <a:bodyPr/>
          <a:lstStyle/>
          <a:p>
            <a:fld id="{DD6095B9-5562-4177-9EB0-774D9952E60D}" type="datetimeFigureOut">
              <a:rPr lang="en-US" smtClean="0"/>
              <a:t>5/26/2025</a:t>
            </a:fld>
            <a:endParaRPr lang="en-US"/>
          </a:p>
        </p:txBody>
      </p:sp>
      <p:sp>
        <p:nvSpPr>
          <p:cNvPr id="5" name="Footer Placeholder 4">
            <a:extLst>
              <a:ext uri="{FF2B5EF4-FFF2-40B4-BE49-F238E27FC236}">
                <a16:creationId xmlns:a16="http://schemas.microsoft.com/office/drawing/2014/main" id="{8A4BDDEC-EDF8-4876-8C61-DE4C013010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C7FF11-AC29-4AAA-B16C-11E67ECD3772}"/>
              </a:ext>
            </a:extLst>
          </p:cNvPr>
          <p:cNvSpPr>
            <a:spLocks noGrp="1"/>
          </p:cNvSpPr>
          <p:nvPr>
            <p:ph type="sldNum" sz="quarter" idx="12"/>
          </p:nvPr>
        </p:nvSpPr>
        <p:spPr/>
        <p:txBody>
          <a:bodyPr/>
          <a:lstStyle/>
          <a:p>
            <a:fld id="{4E7BE70A-E011-4F80-9FE0-032E206817E2}" type="slidenum">
              <a:rPr lang="en-US" smtClean="0"/>
              <a:t>‹nr.›</a:t>
            </a:fld>
            <a:endParaRPr lang="en-US"/>
          </a:p>
        </p:txBody>
      </p:sp>
    </p:spTree>
    <p:extLst>
      <p:ext uri="{BB962C8B-B14F-4D97-AF65-F5344CB8AC3E}">
        <p14:creationId xmlns:p14="http://schemas.microsoft.com/office/powerpoint/2010/main" val="3731824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1E958-4EB0-4BA8-AE38-AD262C85F1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254FF3-BF4E-4B6E-8573-D514F8DA87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936D2D-CA9F-4189-AC5E-9C278344DE11}"/>
              </a:ext>
            </a:extLst>
          </p:cNvPr>
          <p:cNvSpPr>
            <a:spLocks noGrp="1"/>
          </p:cNvSpPr>
          <p:nvPr>
            <p:ph type="dt" sz="half" idx="10"/>
          </p:nvPr>
        </p:nvSpPr>
        <p:spPr/>
        <p:txBody>
          <a:bodyPr/>
          <a:lstStyle/>
          <a:p>
            <a:fld id="{DD6095B9-5562-4177-9EB0-774D9952E60D}" type="datetimeFigureOut">
              <a:rPr lang="en-US" smtClean="0"/>
              <a:t>5/26/2025</a:t>
            </a:fld>
            <a:endParaRPr lang="en-US"/>
          </a:p>
        </p:txBody>
      </p:sp>
      <p:sp>
        <p:nvSpPr>
          <p:cNvPr id="5" name="Footer Placeholder 4">
            <a:extLst>
              <a:ext uri="{FF2B5EF4-FFF2-40B4-BE49-F238E27FC236}">
                <a16:creationId xmlns:a16="http://schemas.microsoft.com/office/drawing/2014/main" id="{89E27701-8F40-4751-AA96-CDE1F97536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A9F01-7004-471A-907A-78D2057AAF22}"/>
              </a:ext>
            </a:extLst>
          </p:cNvPr>
          <p:cNvSpPr>
            <a:spLocks noGrp="1"/>
          </p:cNvSpPr>
          <p:nvPr>
            <p:ph type="sldNum" sz="quarter" idx="12"/>
          </p:nvPr>
        </p:nvSpPr>
        <p:spPr/>
        <p:txBody>
          <a:bodyPr/>
          <a:lstStyle/>
          <a:p>
            <a:fld id="{4E7BE70A-E011-4F80-9FE0-032E206817E2}" type="slidenum">
              <a:rPr lang="en-US" smtClean="0"/>
              <a:t>‹nr.›</a:t>
            </a:fld>
            <a:endParaRPr lang="en-US"/>
          </a:p>
        </p:txBody>
      </p:sp>
    </p:spTree>
    <p:extLst>
      <p:ext uri="{BB962C8B-B14F-4D97-AF65-F5344CB8AC3E}">
        <p14:creationId xmlns:p14="http://schemas.microsoft.com/office/powerpoint/2010/main" val="3849998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7B61F6-4C87-4C5A-B7F3-9C45A19E1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76E7A1-1756-421F-A625-67F6F970F4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C567DE-9DC1-4091-B0D4-238C1D7FBF83}"/>
              </a:ext>
            </a:extLst>
          </p:cNvPr>
          <p:cNvSpPr>
            <a:spLocks noGrp="1"/>
          </p:cNvSpPr>
          <p:nvPr>
            <p:ph type="dt" sz="half" idx="10"/>
          </p:nvPr>
        </p:nvSpPr>
        <p:spPr/>
        <p:txBody>
          <a:bodyPr/>
          <a:lstStyle/>
          <a:p>
            <a:fld id="{DD6095B9-5562-4177-9EB0-774D9952E60D}" type="datetimeFigureOut">
              <a:rPr lang="en-US" smtClean="0"/>
              <a:t>5/26/2025</a:t>
            </a:fld>
            <a:endParaRPr lang="en-US"/>
          </a:p>
        </p:txBody>
      </p:sp>
      <p:sp>
        <p:nvSpPr>
          <p:cNvPr id="5" name="Footer Placeholder 4">
            <a:extLst>
              <a:ext uri="{FF2B5EF4-FFF2-40B4-BE49-F238E27FC236}">
                <a16:creationId xmlns:a16="http://schemas.microsoft.com/office/drawing/2014/main" id="{2A83EC61-D86E-4BF1-99D5-8BBFFB0D35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753BCE-99E6-453B-8861-43549E54A287}"/>
              </a:ext>
            </a:extLst>
          </p:cNvPr>
          <p:cNvSpPr>
            <a:spLocks noGrp="1"/>
          </p:cNvSpPr>
          <p:nvPr>
            <p:ph type="sldNum" sz="quarter" idx="12"/>
          </p:nvPr>
        </p:nvSpPr>
        <p:spPr/>
        <p:txBody>
          <a:bodyPr/>
          <a:lstStyle/>
          <a:p>
            <a:fld id="{4E7BE70A-E011-4F80-9FE0-032E206817E2}" type="slidenum">
              <a:rPr lang="en-US" smtClean="0"/>
              <a:t>‹nr.›</a:t>
            </a:fld>
            <a:endParaRPr lang="en-US"/>
          </a:p>
        </p:txBody>
      </p:sp>
    </p:spTree>
    <p:extLst>
      <p:ext uri="{BB962C8B-B14F-4D97-AF65-F5344CB8AC3E}">
        <p14:creationId xmlns:p14="http://schemas.microsoft.com/office/powerpoint/2010/main" val="1434763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1562C-61D3-4540-8B03-A7E157EB17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2685B8-F0C6-47DB-864C-68488CC9F8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1E8334-92B2-4AFD-865D-DE7554647730}"/>
              </a:ext>
            </a:extLst>
          </p:cNvPr>
          <p:cNvSpPr>
            <a:spLocks noGrp="1"/>
          </p:cNvSpPr>
          <p:nvPr>
            <p:ph type="dt" sz="half" idx="10"/>
          </p:nvPr>
        </p:nvSpPr>
        <p:spPr/>
        <p:txBody>
          <a:bodyPr/>
          <a:lstStyle/>
          <a:p>
            <a:fld id="{DD6095B9-5562-4177-9EB0-774D9952E60D}" type="datetimeFigureOut">
              <a:rPr lang="en-US" smtClean="0"/>
              <a:t>5/26/2025</a:t>
            </a:fld>
            <a:endParaRPr lang="en-US"/>
          </a:p>
        </p:txBody>
      </p:sp>
      <p:sp>
        <p:nvSpPr>
          <p:cNvPr id="5" name="Footer Placeholder 4">
            <a:extLst>
              <a:ext uri="{FF2B5EF4-FFF2-40B4-BE49-F238E27FC236}">
                <a16:creationId xmlns:a16="http://schemas.microsoft.com/office/drawing/2014/main" id="{6453A679-F37D-4632-A100-72003C6504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5CC69-D57C-4D7F-AC1A-5E967B7CD5F9}"/>
              </a:ext>
            </a:extLst>
          </p:cNvPr>
          <p:cNvSpPr>
            <a:spLocks noGrp="1"/>
          </p:cNvSpPr>
          <p:nvPr>
            <p:ph type="sldNum" sz="quarter" idx="12"/>
          </p:nvPr>
        </p:nvSpPr>
        <p:spPr/>
        <p:txBody>
          <a:bodyPr/>
          <a:lstStyle/>
          <a:p>
            <a:fld id="{4E7BE70A-E011-4F80-9FE0-032E206817E2}" type="slidenum">
              <a:rPr lang="en-US" smtClean="0"/>
              <a:t>‹nr.›</a:t>
            </a:fld>
            <a:endParaRPr lang="en-US"/>
          </a:p>
        </p:txBody>
      </p:sp>
    </p:spTree>
    <p:extLst>
      <p:ext uri="{BB962C8B-B14F-4D97-AF65-F5344CB8AC3E}">
        <p14:creationId xmlns:p14="http://schemas.microsoft.com/office/powerpoint/2010/main" val="2342355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C6178-AAA8-44DD-A522-AD7025E183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7709B8-164B-4D26-A82B-6875BD9A7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ECDDAC-1CDE-4288-B422-3B4F2C51F6FB}"/>
              </a:ext>
            </a:extLst>
          </p:cNvPr>
          <p:cNvSpPr>
            <a:spLocks noGrp="1"/>
          </p:cNvSpPr>
          <p:nvPr>
            <p:ph type="dt" sz="half" idx="10"/>
          </p:nvPr>
        </p:nvSpPr>
        <p:spPr/>
        <p:txBody>
          <a:bodyPr/>
          <a:lstStyle/>
          <a:p>
            <a:fld id="{DD6095B9-5562-4177-9EB0-774D9952E60D}" type="datetimeFigureOut">
              <a:rPr lang="en-US" smtClean="0"/>
              <a:t>5/26/2025</a:t>
            </a:fld>
            <a:endParaRPr lang="en-US"/>
          </a:p>
        </p:txBody>
      </p:sp>
      <p:sp>
        <p:nvSpPr>
          <p:cNvPr id="5" name="Footer Placeholder 4">
            <a:extLst>
              <a:ext uri="{FF2B5EF4-FFF2-40B4-BE49-F238E27FC236}">
                <a16:creationId xmlns:a16="http://schemas.microsoft.com/office/drawing/2014/main" id="{9738B64B-69C7-44A7-86BB-008582B413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1FAE9B-DAB5-47B2-8D5B-3D8C7EB823A2}"/>
              </a:ext>
            </a:extLst>
          </p:cNvPr>
          <p:cNvSpPr>
            <a:spLocks noGrp="1"/>
          </p:cNvSpPr>
          <p:nvPr>
            <p:ph type="sldNum" sz="quarter" idx="12"/>
          </p:nvPr>
        </p:nvSpPr>
        <p:spPr/>
        <p:txBody>
          <a:bodyPr/>
          <a:lstStyle/>
          <a:p>
            <a:fld id="{4E7BE70A-E011-4F80-9FE0-032E206817E2}" type="slidenum">
              <a:rPr lang="en-US" smtClean="0"/>
              <a:t>‹nr.›</a:t>
            </a:fld>
            <a:endParaRPr lang="en-US"/>
          </a:p>
        </p:txBody>
      </p:sp>
    </p:spTree>
    <p:extLst>
      <p:ext uri="{BB962C8B-B14F-4D97-AF65-F5344CB8AC3E}">
        <p14:creationId xmlns:p14="http://schemas.microsoft.com/office/powerpoint/2010/main" val="3338894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DD623-2EEE-496A-A9DA-2DA1D7D1DE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35C8C8-BD73-4CC2-8EFE-849BD912E3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D8CB13-7B3C-41DA-BD7E-97281BE813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A55477-2ED5-4B92-B0D2-7A04EA293AD2}"/>
              </a:ext>
            </a:extLst>
          </p:cNvPr>
          <p:cNvSpPr>
            <a:spLocks noGrp="1"/>
          </p:cNvSpPr>
          <p:nvPr>
            <p:ph type="dt" sz="half" idx="10"/>
          </p:nvPr>
        </p:nvSpPr>
        <p:spPr/>
        <p:txBody>
          <a:bodyPr/>
          <a:lstStyle/>
          <a:p>
            <a:fld id="{DD6095B9-5562-4177-9EB0-774D9952E60D}" type="datetimeFigureOut">
              <a:rPr lang="en-US" smtClean="0"/>
              <a:t>5/26/2025</a:t>
            </a:fld>
            <a:endParaRPr lang="en-US"/>
          </a:p>
        </p:txBody>
      </p:sp>
      <p:sp>
        <p:nvSpPr>
          <p:cNvPr id="6" name="Footer Placeholder 5">
            <a:extLst>
              <a:ext uri="{FF2B5EF4-FFF2-40B4-BE49-F238E27FC236}">
                <a16:creationId xmlns:a16="http://schemas.microsoft.com/office/drawing/2014/main" id="{82E3443D-8FA3-4B70-A3DC-C85A84B1E8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2119B0-261A-4A58-B1BA-4E7237060CFE}"/>
              </a:ext>
            </a:extLst>
          </p:cNvPr>
          <p:cNvSpPr>
            <a:spLocks noGrp="1"/>
          </p:cNvSpPr>
          <p:nvPr>
            <p:ph type="sldNum" sz="quarter" idx="12"/>
          </p:nvPr>
        </p:nvSpPr>
        <p:spPr/>
        <p:txBody>
          <a:bodyPr/>
          <a:lstStyle/>
          <a:p>
            <a:fld id="{4E7BE70A-E011-4F80-9FE0-032E206817E2}" type="slidenum">
              <a:rPr lang="en-US" smtClean="0"/>
              <a:t>‹nr.›</a:t>
            </a:fld>
            <a:endParaRPr lang="en-US"/>
          </a:p>
        </p:txBody>
      </p:sp>
    </p:spTree>
    <p:extLst>
      <p:ext uri="{BB962C8B-B14F-4D97-AF65-F5344CB8AC3E}">
        <p14:creationId xmlns:p14="http://schemas.microsoft.com/office/powerpoint/2010/main" val="2928537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9EE8E-9498-456E-86CA-7B8A431EE2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FAD68F-DA16-4CB7-8327-BA999CD94F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FDEDCE-1D42-4E5A-A03A-D9496DEA80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684A00-DEA9-4BA8-BB11-9EF99BE3D1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815714-5497-4E3F-8463-900F36F3AE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A5EB94-E36D-44F5-8231-14C3009D792B}"/>
              </a:ext>
            </a:extLst>
          </p:cNvPr>
          <p:cNvSpPr>
            <a:spLocks noGrp="1"/>
          </p:cNvSpPr>
          <p:nvPr>
            <p:ph type="dt" sz="half" idx="10"/>
          </p:nvPr>
        </p:nvSpPr>
        <p:spPr/>
        <p:txBody>
          <a:bodyPr/>
          <a:lstStyle/>
          <a:p>
            <a:fld id="{DD6095B9-5562-4177-9EB0-774D9952E60D}" type="datetimeFigureOut">
              <a:rPr lang="en-US" smtClean="0"/>
              <a:t>5/26/2025</a:t>
            </a:fld>
            <a:endParaRPr lang="en-US"/>
          </a:p>
        </p:txBody>
      </p:sp>
      <p:sp>
        <p:nvSpPr>
          <p:cNvPr id="8" name="Footer Placeholder 7">
            <a:extLst>
              <a:ext uri="{FF2B5EF4-FFF2-40B4-BE49-F238E27FC236}">
                <a16:creationId xmlns:a16="http://schemas.microsoft.com/office/drawing/2014/main" id="{8534BC6A-0D62-4A3C-9DE8-16F4972D66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073D6-281A-4638-8801-C3AEE3FC8746}"/>
              </a:ext>
            </a:extLst>
          </p:cNvPr>
          <p:cNvSpPr>
            <a:spLocks noGrp="1"/>
          </p:cNvSpPr>
          <p:nvPr>
            <p:ph type="sldNum" sz="quarter" idx="12"/>
          </p:nvPr>
        </p:nvSpPr>
        <p:spPr/>
        <p:txBody>
          <a:bodyPr/>
          <a:lstStyle/>
          <a:p>
            <a:fld id="{4E7BE70A-E011-4F80-9FE0-032E206817E2}" type="slidenum">
              <a:rPr lang="en-US" smtClean="0"/>
              <a:t>‹nr.›</a:t>
            </a:fld>
            <a:endParaRPr lang="en-US"/>
          </a:p>
        </p:txBody>
      </p:sp>
    </p:spTree>
    <p:extLst>
      <p:ext uri="{BB962C8B-B14F-4D97-AF65-F5344CB8AC3E}">
        <p14:creationId xmlns:p14="http://schemas.microsoft.com/office/powerpoint/2010/main" val="2078282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B370-D598-4356-BB94-64AAC80F94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9572BE-D674-4010-B651-EFA8BDB7444C}"/>
              </a:ext>
            </a:extLst>
          </p:cNvPr>
          <p:cNvSpPr>
            <a:spLocks noGrp="1"/>
          </p:cNvSpPr>
          <p:nvPr>
            <p:ph type="dt" sz="half" idx="10"/>
          </p:nvPr>
        </p:nvSpPr>
        <p:spPr/>
        <p:txBody>
          <a:bodyPr/>
          <a:lstStyle/>
          <a:p>
            <a:fld id="{DD6095B9-5562-4177-9EB0-774D9952E60D}" type="datetimeFigureOut">
              <a:rPr lang="en-US" smtClean="0"/>
              <a:t>5/26/2025</a:t>
            </a:fld>
            <a:endParaRPr lang="en-US"/>
          </a:p>
        </p:txBody>
      </p:sp>
      <p:sp>
        <p:nvSpPr>
          <p:cNvPr id="4" name="Footer Placeholder 3">
            <a:extLst>
              <a:ext uri="{FF2B5EF4-FFF2-40B4-BE49-F238E27FC236}">
                <a16:creationId xmlns:a16="http://schemas.microsoft.com/office/drawing/2014/main" id="{424C24BC-984B-43DF-B19E-617AC9A98D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6FBCAC-604C-4255-9078-EFC29A4112C6}"/>
              </a:ext>
            </a:extLst>
          </p:cNvPr>
          <p:cNvSpPr>
            <a:spLocks noGrp="1"/>
          </p:cNvSpPr>
          <p:nvPr>
            <p:ph type="sldNum" sz="quarter" idx="12"/>
          </p:nvPr>
        </p:nvSpPr>
        <p:spPr/>
        <p:txBody>
          <a:bodyPr/>
          <a:lstStyle/>
          <a:p>
            <a:fld id="{4E7BE70A-E011-4F80-9FE0-032E206817E2}" type="slidenum">
              <a:rPr lang="en-US" smtClean="0"/>
              <a:t>‹nr.›</a:t>
            </a:fld>
            <a:endParaRPr lang="en-US"/>
          </a:p>
        </p:txBody>
      </p:sp>
    </p:spTree>
    <p:extLst>
      <p:ext uri="{BB962C8B-B14F-4D97-AF65-F5344CB8AC3E}">
        <p14:creationId xmlns:p14="http://schemas.microsoft.com/office/powerpoint/2010/main" val="3329307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0A71AA-F8B8-41EC-AF0F-29CA9AC453FB}"/>
              </a:ext>
            </a:extLst>
          </p:cNvPr>
          <p:cNvSpPr>
            <a:spLocks noGrp="1"/>
          </p:cNvSpPr>
          <p:nvPr>
            <p:ph type="dt" sz="half" idx="10"/>
          </p:nvPr>
        </p:nvSpPr>
        <p:spPr/>
        <p:txBody>
          <a:bodyPr/>
          <a:lstStyle/>
          <a:p>
            <a:fld id="{DD6095B9-5562-4177-9EB0-774D9952E60D}" type="datetimeFigureOut">
              <a:rPr lang="en-US" smtClean="0"/>
              <a:t>5/26/2025</a:t>
            </a:fld>
            <a:endParaRPr lang="en-US"/>
          </a:p>
        </p:txBody>
      </p:sp>
      <p:sp>
        <p:nvSpPr>
          <p:cNvPr id="3" name="Footer Placeholder 2">
            <a:extLst>
              <a:ext uri="{FF2B5EF4-FFF2-40B4-BE49-F238E27FC236}">
                <a16:creationId xmlns:a16="http://schemas.microsoft.com/office/drawing/2014/main" id="{800CECEB-3E50-40F0-8A8B-991E3BAA1A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3E693C-95D2-4C92-B327-3FAA25E3720D}"/>
              </a:ext>
            </a:extLst>
          </p:cNvPr>
          <p:cNvSpPr>
            <a:spLocks noGrp="1"/>
          </p:cNvSpPr>
          <p:nvPr>
            <p:ph type="sldNum" sz="quarter" idx="12"/>
          </p:nvPr>
        </p:nvSpPr>
        <p:spPr/>
        <p:txBody>
          <a:bodyPr/>
          <a:lstStyle/>
          <a:p>
            <a:fld id="{4E7BE70A-E011-4F80-9FE0-032E206817E2}" type="slidenum">
              <a:rPr lang="en-US" smtClean="0"/>
              <a:t>‹nr.›</a:t>
            </a:fld>
            <a:endParaRPr lang="en-US"/>
          </a:p>
        </p:txBody>
      </p:sp>
    </p:spTree>
    <p:extLst>
      <p:ext uri="{BB962C8B-B14F-4D97-AF65-F5344CB8AC3E}">
        <p14:creationId xmlns:p14="http://schemas.microsoft.com/office/powerpoint/2010/main" val="166525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DB663-EC58-44F6-9830-65973C5446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33A0A8-8A65-4CAB-8068-0A1001D212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015168-4ADD-4C6A-A35D-EF0A5DD76D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4EE058-3288-4BBB-A2E9-119C9F40AD24}"/>
              </a:ext>
            </a:extLst>
          </p:cNvPr>
          <p:cNvSpPr>
            <a:spLocks noGrp="1"/>
          </p:cNvSpPr>
          <p:nvPr>
            <p:ph type="dt" sz="half" idx="10"/>
          </p:nvPr>
        </p:nvSpPr>
        <p:spPr/>
        <p:txBody>
          <a:bodyPr/>
          <a:lstStyle/>
          <a:p>
            <a:fld id="{DD6095B9-5562-4177-9EB0-774D9952E60D}" type="datetimeFigureOut">
              <a:rPr lang="en-US" smtClean="0"/>
              <a:t>5/26/2025</a:t>
            </a:fld>
            <a:endParaRPr lang="en-US"/>
          </a:p>
        </p:txBody>
      </p:sp>
      <p:sp>
        <p:nvSpPr>
          <p:cNvPr id="6" name="Footer Placeholder 5">
            <a:extLst>
              <a:ext uri="{FF2B5EF4-FFF2-40B4-BE49-F238E27FC236}">
                <a16:creationId xmlns:a16="http://schemas.microsoft.com/office/drawing/2014/main" id="{15FBA98C-A9FE-4563-9523-66A935B0EB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63A2E-4FC2-4E78-91AD-C71602D837AF}"/>
              </a:ext>
            </a:extLst>
          </p:cNvPr>
          <p:cNvSpPr>
            <a:spLocks noGrp="1"/>
          </p:cNvSpPr>
          <p:nvPr>
            <p:ph type="sldNum" sz="quarter" idx="12"/>
          </p:nvPr>
        </p:nvSpPr>
        <p:spPr/>
        <p:txBody>
          <a:bodyPr/>
          <a:lstStyle/>
          <a:p>
            <a:fld id="{4E7BE70A-E011-4F80-9FE0-032E206817E2}" type="slidenum">
              <a:rPr lang="en-US" smtClean="0"/>
              <a:t>‹nr.›</a:t>
            </a:fld>
            <a:endParaRPr lang="en-US"/>
          </a:p>
        </p:txBody>
      </p:sp>
    </p:spTree>
    <p:extLst>
      <p:ext uri="{BB962C8B-B14F-4D97-AF65-F5344CB8AC3E}">
        <p14:creationId xmlns:p14="http://schemas.microsoft.com/office/powerpoint/2010/main" val="2869003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C8AF1-A04B-4618-8C47-3C9FEDC276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B0EC95-9E40-4CAD-A04C-513FDA5DCA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C7763E-2E06-414E-8A89-399E5448FD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F63D92-4999-45E9-8D32-A1E9C3D3AE4D}"/>
              </a:ext>
            </a:extLst>
          </p:cNvPr>
          <p:cNvSpPr>
            <a:spLocks noGrp="1"/>
          </p:cNvSpPr>
          <p:nvPr>
            <p:ph type="dt" sz="half" idx="10"/>
          </p:nvPr>
        </p:nvSpPr>
        <p:spPr/>
        <p:txBody>
          <a:bodyPr/>
          <a:lstStyle/>
          <a:p>
            <a:fld id="{DD6095B9-5562-4177-9EB0-774D9952E60D}" type="datetimeFigureOut">
              <a:rPr lang="en-US" smtClean="0"/>
              <a:t>5/26/2025</a:t>
            </a:fld>
            <a:endParaRPr lang="en-US"/>
          </a:p>
        </p:txBody>
      </p:sp>
      <p:sp>
        <p:nvSpPr>
          <p:cNvPr id="6" name="Footer Placeholder 5">
            <a:extLst>
              <a:ext uri="{FF2B5EF4-FFF2-40B4-BE49-F238E27FC236}">
                <a16:creationId xmlns:a16="http://schemas.microsoft.com/office/drawing/2014/main" id="{E8182D71-A6C3-4956-9D84-E228756D2B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0595D-6D69-437B-A21C-CDDE843C5A49}"/>
              </a:ext>
            </a:extLst>
          </p:cNvPr>
          <p:cNvSpPr>
            <a:spLocks noGrp="1"/>
          </p:cNvSpPr>
          <p:nvPr>
            <p:ph type="sldNum" sz="quarter" idx="12"/>
          </p:nvPr>
        </p:nvSpPr>
        <p:spPr/>
        <p:txBody>
          <a:bodyPr/>
          <a:lstStyle/>
          <a:p>
            <a:fld id="{4E7BE70A-E011-4F80-9FE0-032E206817E2}" type="slidenum">
              <a:rPr lang="en-US" smtClean="0"/>
              <a:t>‹nr.›</a:t>
            </a:fld>
            <a:endParaRPr lang="en-US"/>
          </a:p>
        </p:txBody>
      </p:sp>
    </p:spTree>
    <p:extLst>
      <p:ext uri="{BB962C8B-B14F-4D97-AF65-F5344CB8AC3E}">
        <p14:creationId xmlns:p14="http://schemas.microsoft.com/office/powerpoint/2010/main" val="3077636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D7B7B1-E754-4BEF-AA62-ACBA7066A1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B6A5CC-E32F-4189-9D75-86212A90CD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A64FDE-925E-4884-B0BE-0121782EDB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6095B9-5562-4177-9EB0-774D9952E60D}" type="datetimeFigureOut">
              <a:rPr lang="en-US" smtClean="0"/>
              <a:t>5/26/2025</a:t>
            </a:fld>
            <a:endParaRPr lang="en-US"/>
          </a:p>
        </p:txBody>
      </p:sp>
      <p:sp>
        <p:nvSpPr>
          <p:cNvPr id="5" name="Footer Placeholder 4">
            <a:extLst>
              <a:ext uri="{FF2B5EF4-FFF2-40B4-BE49-F238E27FC236}">
                <a16:creationId xmlns:a16="http://schemas.microsoft.com/office/drawing/2014/main" id="{3B846A67-6E5A-4843-AEF0-95535A1CF7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0951F6-56B9-4BB6-8786-FEC100274D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7BE70A-E011-4F80-9FE0-032E206817E2}" type="slidenum">
              <a:rPr lang="en-US" smtClean="0"/>
              <a:t>‹nr.›</a:t>
            </a:fld>
            <a:endParaRPr lang="en-US"/>
          </a:p>
        </p:txBody>
      </p:sp>
    </p:spTree>
    <p:extLst>
      <p:ext uri="{BB962C8B-B14F-4D97-AF65-F5344CB8AC3E}">
        <p14:creationId xmlns:p14="http://schemas.microsoft.com/office/powerpoint/2010/main" val="2563994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mapr.com/blog/demystifying-ai-ml-dl/"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naftaliharris.com/blog/visualizing-k-means-clustering/" TargetMode="External"/><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naftaliharris.com/blog/visualizing-dbscan-clusterin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hyperlink" Target="https://www.naftaliharris.com/blog/visualizing-dbscan-clusterin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vg1w5ZUF5lA" TargetMode="External"/><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sthda.com/english/articles/26-clustering-basics/86-clustering-distance-measures-essentials/" TargetMode="External"/><Relationship Id="rId2" Type="http://schemas.openxmlformats.org/officeDocument/2006/relationships/image" Target="../media/image27.gif"/><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www.sthda.com/english/articles/29-cluster-validation-essentials/97-cluster-validation-statistics-must-know-method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hyperlink" Target="http://scikit-learn.org/stable/auto_examples/cluster/plot_kmeans_silhouette_analysis.html" TargetMode="Externa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hyperlink" Target="http://scikit-learn.org/stable/auto_examples/cluster/plot_kmeans_silhouette_analysis.htm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hyperlink" Target="http://scikit-learn.org/stable/auto_examples/cluster/plot_kmeans_silhouette_analysis.htm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achaepskamp.com/files/NUStalk.html#27" TargetMode="External"/><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Triangle 76">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57D11F-F03F-42E6-939E-BCDE744B8E08}"/>
              </a:ext>
            </a:extLst>
          </p:cNvPr>
          <p:cNvSpPr>
            <a:spLocks noGrp="1"/>
          </p:cNvSpPr>
          <p:nvPr>
            <p:ph type="ctrTitle"/>
          </p:nvPr>
        </p:nvSpPr>
        <p:spPr>
          <a:xfrm>
            <a:off x="1289304" y="3429000"/>
            <a:ext cx="9496884" cy="1713305"/>
          </a:xfrm>
        </p:spPr>
        <p:txBody>
          <a:bodyPr anchor="b">
            <a:normAutofit fontScale="90000"/>
          </a:bodyPr>
          <a:lstStyle/>
          <a:p>
            <a:pPr algn="l"/>
            <a:r>
              <a:rPr lang="nl-NL" sz="6200" dirty="0" err="1"/>
              <a:t>Unsupervised</a:t>
            </a:r>
            <a:r>
              <a:rPr lang="nl-NL" sz="6200" dirty="0"/>
              <a:t> Machine Learning</a:t>
            </a:r>
            <a:endParaRPr lang="en-US" sz="6200" dirty="0"/>
          </a:p>
        </p:txBody>
      </p:sp>
      <p:sp>
        <p:nvSpPr>
          <p:cNvPr id="3" name="Subtitle 2">
            <a:extLst>
              <a:ext uri="{FF2B5EF4-FFF2-40B4-BE49-F238E27FC236}">
                <a16:creationId xmlns:a16="http://schemas.microsoft.com/office/drawing/2014/main" id="{6071901E-D0ED-43CF-9BBD-D09896208C8F}"/>
              </a:ext>
            </a:extLst>
          </p:cNvPr>
          <p:cNvSpPr>
            <a:spLocks noGrp="1"/>
          </p:cNvSpPr>
          <p:nvPr>
            <p:ph type="subTitle" idx="1"/>
          </p:nvPr>
        </p:nvSpPr>
        <p:spPr>
          <a:xfrm>
            <a:off x="1289303" y="5142305"/>
            <a:ext cx="7321298" cy="753165"/>
          </a:xfrm>
        </p:spPr>
        <p:txBody>
          <a:bodyPr anchor="t">
            <a:normAutofit/>
          </a:bodyPr>
          <a:lstStyle/>
          <a:p>
            <a:pPr algn="l"/>
            <a:r>
              <a:rPr lang="nl-NL" sz="1900" b="1" dirty="0"/>
              <a:t>Minor Data Science</a:t>
            </a:r>
          </a:p>
        </p:txBody>
      </p:sp>
      <p:pic>
        <p:nvPicPr>
          <p:cNvPr id="4102" name="Picture 6" descr="Nieuwsbrief studentbegeleiding">
            <a:extLst>
              <a:ext uri="{FF2B5EF4-FFF2-40B4-BE49-F238E27FC236}">
                <a16:creationId xmlns:a16="http://schemas.microsoft.com/office/drawing/2014/main" id="{9CAA21F8-D366-4A0F-BE3B-3A32E5DF02B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30458" y="5628125"/>
            <a:ext cx="3960662" cy="53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61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11107-0790-4A75-AF43-B29BBE85412B}"/>
              </a:ext>
            </a:extLst>
          </p:cNvPr>
          <p:cNvSpPr>
            <a:spLocks noGrp="1"/>
          </p:cNvSpPr>
          <p:nvPr>
            <p:ph type="title"/>
          </p:nvPr>
        </p:nvSpPr>
        <p:spPr/>
        <p:txBody>
          <a:bodyPr/>
          <a:lstStyle/>
          <a:p>
            <a:r>
              <a:rPr lang="nl-NL" dirty="0"/>
              <a:t>Clustering</a:t>
            </a:r>
            <a:endParaRPr lang="en-US" dirty="0"/>
          </a:p>
        </p:txBody>
      </p:sp>
      <p:sp>
        <p:nvSpPr>
          <p:cNvPr id="3" name="Content Placeholder 2">
            <a:extLst>
              <a:ext uri="{FF2B5EF4-FFF2-40B4-BE49-F238E27FC236}">
                <a16:creationId xmlns:a16="http://schemas.microsoft.com/office/drawing/2014/main" id="{FB8B17B7-38ED-4F83-B5CD-7996C4DF865A}"/>
              </a:ext>
            </a:extLst>
          </p:cNvPr>
          <p:cNvSpPr>
            <a:spLocks noGrp="1"/>
          </p:cNvSpPr>
          <p:nvPr>
            <p:ph idx="1"/>
          </p:nvPr>
        </p:nvSpPr>
        <p:spPr>
          <a:xfrm>
            <a:off x="838200" y="1825625"/>
            <a:ext cx="11353800" cy="4351338"/>
          </a:xfrm>
        </p:spPr>
        <p:txBody>
          <a:bodyPr>
            <a:normAutofit/>
          </a:bodyPr>
          <a:lstStyle/>
          <a:p>
            <a:pPr marL="0" indent="0">
              <a:buNone/>
            </a:pPr>
            <a:r>
              <a:rPr lang="nl-NL" dirty="0"/>
              <a:t>Wanneer wil je clustering gebruiken? </a:t>
            </a:r>
          </a:p>
          <a:p>
            <a:r>
              <a:rPr lang="nl-NL" dirty="0"/>
              <a:t>Om een eerste indruk te krijgen van de structuur van je dataset</a:t>
            </a:r>
          </a:p>
          <a:p>
            <a:r>
              <a:rPr lang="nl-NL" dirty="0"/>
              <a:t>Om subgroepen te identificeren in je data</a:t>
            </a:r>
          </a:p>
          <a:p>
            <a:r>
              <a:rPr lang="nl-NL" dirty="0"/>
              <a:t>Om </a:t>
            </a:r>
            <a:r>
              <a:rPr lang="nl-NL" dirty="0" err="1"/>
              <a:t>outliers</a:t>
            </a:r>
            <a:r>
              <a:rPr lang="nl-NL" dirty="0"/>
              <a:t> te herkennen</a:t>
            </a:r>
          </a:p>
          <a:p>
            <a:pPr>
              <a:buFontTx/>
              <a:buChar char="-"/>
            </a:pPr>
            <a:endParaRPr lang="nl-NL" dirty="0"/>
          </a:p>
          <a:p>
            <a:pPr marL="0" indent="0">
              <a:buNone/>
            </a:pPr>
            <a:r>
              <a:rPr lang="nl-NL" dirty="0"/>
              <a:t>Voorbeelden: </a:t>
            </a:r>
          </a:p>
          <a:p>
            <a:r>
              <a:rPr lang="nl-NL" dirty="0"/>
              <a:t>Marketing (customer </a:t>
            </a:r>
            <a:r>
              <a:rPr lang="nl-NL" dirty="0" err="1"/>
              <a:t>segmentation</a:t>
            </a:r>
            <a:r>
              <a:rPr lang="nl-NL" dirty="0"/>
              <a:t>):</a:t>
            </a:r>
            <a:r>
              <a:rPr lang="nl-NL" i="1" dirty="0"/>
              <a:t> welke soorten klanten heb ik? </a:t>
            </a:r>
          </a:p>
          <a:p>
            <a:r>
              <a:rPr lang="nl-NL" dirty="0"/>
              <a:t>Document classificatie: </a:t>
            </a:r>
            <a:r>
              <a:rPr lang="nl-NL" i="1" dirty="0"/>
              <a:t>wat zijn de </a:t>
            </a:r>
            <a:r>
              <a:rPr lang="en-US" i="1" dirty="0"/>
              <a:t>top 20 trending topics op Twitter?</a:t>
            </a:r>
          </a:p>
        </p:txBody>
      </p:sp>
    </p:spTree>
    <p:extLst>
      <p:ext uri="{BB962C8B-B14F-4D97-AF65-F5344CB8AC3E}">
        <p14:creationId xmlns:p14="http://schemas.microsoft.com/office/powerpoint/2010/main" val="2776483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2152560" y="365040"/>
            <a:ext cx="7886520" cy="1325160"/>
          </a:xfrm>
          <a:prstGeom prst="rect">
            <a:avLst/>
          </a:prstGeom>
          <a:noFill/>
          <a:ln>
            <a:noFill/>
          </a:ln>
        </p:spPr>
        <p:txBody>
          <a:bodyPr anchor="ctr">
            <a:noAutofit/>
          </a:bodyPr>
          <a:lstStyle/>
          <a:p>
            <a:pPr>
              <a:lnSpc>
                <a:spcPct val="90000"/>
              </a:lnSpc>
            </a:pPr>
            <a:r>
              <a:rPr lang="nl-NL" sz="4400" spc="-1" dirty="0">
                <a:solidFill>
                  <a:srgbClr val="000000"/>
                </a:solidFill>
                <a:latin typeface="Calibri Light"/>
              </a:rPr>
              <a:t>The </a:t>
            </a:r>
            <a:r>
              <a:rPr lang="nl-NL" sz="4400" spc="-1" dirty="0" err="1">
                <a:solidFill>
                  <a:srgbClr val="000000"/>
                </a:solidFill>
                <a:latin typeface="Calibri Light"/>
              </a:rPr>
              <a:t>Unsupervised</a:t>
            </a:r>
            <a:r>
              <a:rPr lang="nl-NL" sz="4400" spc="-1" dirty="0">
                <a:solidFill>
                  <a:srgbClr val="000000"/>
                </a:solidFill>
                <a:latin typeface="Calibri Light"/>
              </a:rPr>
              <a:t> ML Workflow</a:t>
            </a:r>
            <a:endParaRPr lang="en-US" sz="4400" spc="-1" dirty="0">
              <a:solidFill>
                <a:srgbClr val="000000"/>
              </a:solidFill>
              <a:latin typeface="Calibri"/>
            </a:endParaRPr>
          </a:p>
        </p:txBody>
      </p:sp>
      <p:pic>
        <p:nvPicPr>
          <p:cNvPr id="245" name="Content Placeholder 8"/>
          <p:cNvPicPr/>
          <p:nvPr/>
        </p:nvPicPr>
        <p:blipFill>
          <a:blip r:embed="rId2"/>
          <a:stretch/>
        </p:blipFill>
        <p:spPr>
          <a:xfrm>
            <a:off x="1749720" y="2348280"/>
            <a:ext cx="8469720" cy="3688920"/>
          </a:xfrm>
          <a:prstGeom prst="rect">
            <a:avLst/>
          </a:prstGeom>
          <a:ln>
            <a:noFill/>
          </a:ln>
        </p:spPr>
      </p:pic>
      <p:sp>
        <p:nvSpPr>
          <p:cNvPr id="246" name="CustomShape 2"/>
          <p:cNvSpPr/>
          <p:nvPr/>
        </p:nvSpPr>
        <p:spPr>
          <a:xfrm>
            <a:off x="8537521" y="6613560"/>
            <a:ext cx="2141269" cy="21399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800" u="sng" spc="-1">
                <a:solidFill>
                  <a:srgbClr val="0563C1"/>
                </a:solidFill>
                <a:latin typeface="Calibri"/>
                <a:hlinkClick r:id="rId3"/>
              </a:rPr>
              <a:t>https://mapr.com/blog/demystifying-ai-ml-dl/</a:t>
            </a:r>
            <a:r>
              <a:rPr lang="en-US" sz="800" spc="-1">
                <a:solidFill>
                  <a:srgbClr val="000000"/>
                </a:solidFill>
                <a:latin typeface="Calibri"/>
              </a:rPr>
              <a:t> </a:t>
            </a:r>
            <a:endParaRPr lang="en-US" sz="800" spc="-1">
              <a:latin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90DAF878-8736-4445-94F1-C3374195CF07}"/>
              </a:ext>
            </a:extLst>
          </p:cNvPr>
          <p:cNvSpPr txBox="1"/>
          <p:nvPr/>
        </p:nvSpPr>
        <p:spPr>
          <a:xfrm>
            <a:off x="0" y="365040"/>
            <a:ext cx="9060480" cy="1325160"/>
          </a:xfrm>
          <a:prstGeom prst="rect">
            <a:avLst/>
          </a:prstGeom>
          <a:noFill/>
          <a:ln>
            <a:noFill/>
          </a:ln>
        </p:spPr>
        <p:txBody>
          <a:bodyPr anchor="ctr">
            <a:normAutofit/>
          </a:bodyPr>
          <a:lstStyle/>
          <a:p>
            <a:pPr algn="ctr">
              <a:lnSpc>
                <a:spcPct val="90000"/>
              </a:lnSpc>
            </a:pPr>
            <a:r>
              <a:rPr lang="nl-NL" sz="3200" b="0" strike="noStrike" spc="-1" dirty="0">
                <a:solidFill>
                  <a:srgbClr val="000000"/>
                </a:solidFill>
                <a:latin typeface="Calibri Light"/>
              </a:rPr>
              <a:t>Identificeer klanttypen voor marketingdoeleinden</a:t>
            </a:r>
            <a:endParaRPr lang="nl-NL" sz="3200" b="0" strike="noStrike" spc="-1" dirty="0">
              <a:solidFill>
                <a:srgbClr val="000000"/>
              </a:solidFill>
              <a:latin typeface="Calibri"/>
            </a:endParaRPr>
          </a:p>
        </p:txBody>
      </p:sp>
      <p:pic>
        <p:nvPicPr>
          <p:cNvPr id="3" name="Content Placeholder 4">
            <a:extLst>
              <a:ext uri="{FF2B5EF4-FFF2-40B4-BE49-F238E27FC236}">
                <a16:creationId xmlns:a16="http://schemas.microsoft.com/office/drawing/2014/main" id="{C18664AA-5C6E-4407-9383-87ED27B7F5DF}"/>
              </a:ext>
            </a:extLst>
          </p:cNvPr>
          <p:cNvPicPr/>
          <p:nvPr/>
        </p:nvPicPr>
        <p:blipFill>
          <a:blip r:embed="rId2"/>
          <a:srcRect t="17678"/>
          <a:stretch/>
        </p:blipFill>
        <p:spPr>
          <a:xfrm>
            <a:off x="192600" y="1851120"/>
            <a:ext cx="8109000" cy="5006520"/>
          </a:xfrm>
          <a:prstGeom prst="rect">
            <a:avLst/>
          </a:prstGeom>
          <a:ln>
            <a:noFill/>
          </a:ln>
        </p:spPr>
      </p:pic>
    </p:spTree>
    <p:extLst>
      <p:ext uri="{BB962C8B-B14F-4D97-AF65-F5344CB8AC3E}">
        <p14:creationId xmlns:p14="http://schemas.microsoft.com/office/powerpoint/2010/main" val="4276215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extShape 1"/>
          <p:cNvSpPr txBox="1"/>
          <p:nvPr/>
        </p:nvSpPr>
        <p:spPr>
          <a:xfrm>
            <a:off x="1449214" y="-20376"/>
            <a:ext cx="9125554" cy="1325160"/>
          </a:xfrm>
          <a:prstGeom prst="rect">
            <a:avLst/>
          </a:prstGeom>
          <a:noFill/>
          <a:ln>
            <a:noFill/>
          </a:ln>
        </p:spPr>
        <p:txBody>
          <a:bodyPr anchor="ctr">
            <a:noAutofit/>
          </a:bodyPr>
          <a:lstStyle/>
          <a:p>
            <a:pPr>
              <a:lnSpc>
                <a:spcPct val="90000"/>
              </a:lnSpc>
            </a:pPr>
            <a:r>
              <a:rPr lang="en-US" sz="3600" spc="-1" dirty="0">
                <a:solidFill>
                  <a:srgbClr val="000000"/>
                </a:solidFill>
                <a:latin typeface="Calibri Light"/>
              </a:rPr>
              <a:t>A picture is worth more than a thousand words</a:t>
            </a:r>
            <a:endParaRPr lang="en-US" sz="3600" spc="-1" dirty="0">
              <a:solidFill>
                <a:srgbClr val="000000"/>
              </a:solidFill>
              <a:latin typeface="Calibri"/>
            </a:endParaRPr>
          </a:p>
        </p:txBody>
      </p:sp>
      <p:pic>
        <p:nvPicPr>
          <p:cNvPr id="344" name="Content Placeholder 4"/>
          <p:cNvPicPr/>
          <p:nvPr/>
        </p:nvPicPr>
        <p:blipFill>
          <a:blip r:embed="rId2"/>
          <a:stretch/>
        </p:blipFill>
        <p:spPr>
          <a:xfrm>
            <a:off x="1168994" y="1043492"/>
            <a:ext cx="9552275" cy="5705788"/>
          </a:xfrm>
          <a:prstGeom prst="rect">
            <a:avLst/>
          </a:prstGeom>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807C4-39A1-4F03-ABF5-3EADA3FC10F4}"/>
              </a:ext>
            </a:extLst>
          </p:cNvPr>
          <p:cNvSpPr>
            <a:spLocks noGrp="1"/>
          </p:cNvSpPr>
          <p:nvPr>
            <p:ph type="title"/>
          </p:nvPr>
        </p:nvSpPr>
        <p:spPr/>
        <p:txBody>
          <a:bodyPr/>
          <a:lstStyle/>
          <a:p>
            <a:r>
              <a:rPr lang="nl-NL" dirty="0"/>
              <a:t>K-Means Clustering</a:t>
            </a:r>
            <a:endParaRPr lang="en-US" dirty="0"/>
          </a:p>
        </p:txBody>
      </p:sp>
      <p:pic>
        <p:nvPicPr>
          <p:cNvPr id="5" name="Content Placeholder 4" descr="Chart, scatter chart&#10;&#10;Description automatically generated">
            <a:extLst>
              <a:ext uri="{FF2B5EF4-FFF2-40B4-BE49-F238E27FC236}">
                <a16:creationId xmlns:a16="http://schemas.microsoft.com/office/drawing/2014/main" id="{508EF5DC-E932-48CF-A396-0632362CC3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90216" y="1027906"/>
            <a:ext cx="5801784" cy="4351338"/>
          </a:xfrm>
        </p:spPr>
      </p:pic>
      <p:sp>
        <p:nvSpPr>
          <p:cNvPr id="6" name="Content Placeholder 2">
            <a:extLst>
              <a:ext uri="{FF2B5EF4-FFF2-40B4-BE49-F238E27FC236}">
                <a16:creationId xmlns:a16="http://schemas.microsoft.com/office/drawing/2014/main" id="{AD595DAA-4677-4A0B-B587-1659EFC5FEEE}"/>
              </a:ext>
            </a:extLst>
          </p:cNvPr>
          <p:cNvSpPr txBox="1">
            <a:spLocks/>
          </p:cNvSpPr>
          <p:nvPr/>
        </p:nvSpPr>
        <p:spPr>
          <a:xfrm>
            <a:off x="838200" y="1825625"/>
            <a:ext cx="489204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7" name="Content Placeholder 2">
            <a:extLst>
              <a:ext uri="{FF2B5EF4-FFF2-40B4-BE49-F238E27FC236}">
                <a16:creationId xmlns:a16="http://schemas.microsoft.com/office/drawing/2014/main" id="{5DB93E22-ED33-41C9-B3FD-D3C7C7CB7E5F}"/>
              </a:ext>
            </a:extLst>
          </p:cNvPr>
          <p:cNvSpPr txBox="1">
            <a:spLocks/>
          </p:cNvSpPr>
          <p:nvPr/>
        </p:nvSpPr>
        <p:spPr>
          <a:xfrm>
            <a:off x="838199" y="1825625"/>
            <a:ext cx="6225073"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Start met K willekeurige coördinaten</a:t>
            </a:r>
          </a:p>
          <a:p>
            <a:r>
              <a:rPr lang="nl-NL" dirty="0"/>
              <a:t>Bereken clusters door ieder datapunt toe te wijzen aan dichtbij zijnde coördinaat (afstandsdefinitie)</a:t>
            </a:r>
          </a:p>
          <a:p>
            <a:r>
              <a:rPr lang="nl-NL" dirty="0"/>
              <a:t>Verplaats coördinaten naar zwaartepunt van cluster en herhaal</a:t>
            </a:r>
          </a:p>
          <a:p>
            <a:r>
              <a:rPr lang="nl-NL" dirty="0"/>
              <a:t>Aanname dat clusters bolvormig zijn</a:t>
            </a:r>
          </a:p>
          <a:p>
            <a:endParaRPr lang="nl-NL" b="1" dirty="0"/>
          </a:p>
          <a:p>
            <a:r>
              <a:rPr lang="nl-NL" b="1" dirty="0"/>
              <a:t>Instellingen: aantal clusters (K)</a:t>
            </a:r>
          </a:p>
          <a:p>
            <a:endParaRPr lang="nl-NL" b="1" dirty="0"/>
          </a:p>
          <a:p>
            <a:endParaRPr lang="nl-NL" b="1" dirty="0"/>
          </a:p>
        </p:txBody>
      </p:sp>
      <p:sp>
        <p:nvSpPr>
          <p:cNvPr id="9" name="TextBox 8">
            <a:extLst>
              <a:ext uri="{FF2B5EF4-FFF2-40B4-BE49-F238E27FC236}">
                <a16:creationId xmlns:a16="http://schemas.microsoft.com/office/drawing/2014/main" id="{6E3CA9A8-96A9-4828-87BF-A6DFC6CDD2DF}"/>
              </a:ext>
            </a:extLst>
          </p:cNvPr>
          <p:cNvSpPr txBox="1"/>
          <p:nvPr/>
        </p:nvSpPr>
        <p:spPr>
          <a:xfrm>
            <a:off x="7381127" y="5393386"/>
            <a:ext cx="3601004" cy="923330"/>
          </a:xfrm>
          <a:prstGeom prst="rect">
            <a:avLst/>
          </a:prstGeom>
          <a:noFill/>
        </p:spPr>
        <p:txBody>
          <a:bodyPr wrap="square">
            <a:spAutoFit/>
          </a:bodyPr>
          <a:lstStyle/>
          <a:p>
            <a:r>
              <a:rPr lang="en-US" dirty="0">
                <a:hlinkClick r:id="rId3"/>
              </a:rPr>
              <a:t>https://www.naftaliharris.com/blog/visualizing-k-means-clustering/</a:t>
            </a:r>
            <a:endParaRPr lang="en-US" dirty="0"/>
          </a:p>
          <a:p>
            <a:endParaRPr lang="en-US" dirty="0"/>
          </a:p>
        </p:txBody>
      </p:sp>
    </p:spTree>
    <p:extLst>
      <p:ext uri="{BB962C8B-B14F-4D97-AF65-F5344CB8AC3E}">
        <p14:creationId xmlns:p14="http://schemas.microsoft.com/office/powerpoint/2010/main" val="2161678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0DA-E776-4CB5-9623-7887D79834FB}"/>
              </a:ext>
            </a:extLst>
          </p:cNvPr>
          <p:cNvSpPr>
            <a:spLocks noGrp="1"/>
          </p:cNvSpPr>
          <p:nvPr>
            <p:ph type="title"/>
          </p:nvPr>
        </p:nvSpPr>
        <p:spPr/>
        <p:txBody>
          <a:bodyPr/>
          <a:lstStyle/>
          <a:p>
            <a:r>
              <a:rPr lang="nl-NL" dirty="0" err="1"/>
              <a:t>Gaussian</a:t>
            </a:r>
            <a:r>
              <a:rPr lang="nl-NL" dirty="0"/>
              <a:t> Mixture Modellen</a:t>
            </a:r>
            <a:br>
              <a:rPr lang="nl-NL" dirty="0"/>
            </a:br>
            <a:r>
              <a:rPr lang="nl-NL" sz="2400" dirty="0"/>
              <a:t>(GMM)</a:t>
            </a:r>
            <a:endParaRPr lang="en-US" sz="2400" dirty="0"/>
          </a:p>
        </p:txBody>
      </p:sp>
      <p:sp>
        <p:nvSpPr>
          <p:cNvPr id="3" name="Content Placeholder 2">
            <a:extLst>
              <a:ext uri="{FF2B5EF4-FFF2-40B4-BE49-F238E27FC236}">
                <a16:creationId xmlns:a16="http://schemas.microsoft.com/office/drawing/2014/main" id="{AECFCB0A-E924-4686-8908-23E730C38868}"/>
              </a:ext>
            </a:extLst>
          </p:cNvPr>
          <p:cNvSpPr>
            <a:spLocks noGrp="1"/>
          </p:cNvSpPr>
          <p:nvPr>
            <p:ph idx="1"/>
          </p:nvPr>
        </p:nvSpPr>
        <p:spPr>
          <a:xfrm>
            <a:off x="838200" y="1825625"/>
            <a:ext cx="5257800" cy="4351338"/>
          </a:xfrm>
        </p:spPr>
        <p:txBody>
          <a:bodyPr>
            <a:normAutofit/>
          </a:bodyPr>
          <a:lstStyle/>
          <a:p>
            <a:r>
              <a:rPr lang="nl-NL" sz="2400" dirty="0" err="1"/>
              <a:t>Gaussian</a:t>
            </a:r>
            <a:r>
              <a:rPr lang="nl-NL" sz="2400" dirty="0"/>
              <a:t> mixture is een optelsom van meerdere </a:t>
            </a:r>
            <a:r>
              <a:rPr lang="nl-NL" sz="2400" dirty="0" err="1"/>
              <a:t>gaussian</a:t>
            </a:r>
            <a:r>
              <a:rPr lang="nl-NL" sz="2400" dirty="0"/>
              <a:t> functies </a:t>
            </a:r>
          </a:p>
          <a:p>
            <a:r>
              <a:rPr lang="nl-NL" sz="2400" dirty="0"/>
              <a:t>Iedere </a:t>
            </a:r>
            <a:r>
              <a:rPr lang="nl-NL" sz="2400" dirty="0" err="1"/>
              <a:t>gaussian</a:t>
            </a:r>
            <a:r>
              <a:rPr lang="nl-NL" sz="2400" dirty="0"/>
              <a:t> (normale verdeling) heeft een </a:t>
            </a:r>
            <a:r>
              <a:rPr lang="nl-NL" sz="2400" b="1" dirty="0"/>
              <a:t>μ</a:t>
            </a:r>
            <a:r>
              <a:rPr lang="nl-NL" sz="2400" dirty="0"/>
              <a:t> en </a:t>
            </a:r>
            <a:r>
              <a:rPr lang="nl-NL" sz="2400" b="1" dirty="0"/>
              <a:t>σ</a:t>
            </a:r>
            <a:r>
              <a:rPr lang="nl-NL" sz="2400" dirty="0"/>
              <a:t> en een </a:t>
            </a:r>
            <a:r>
              <a:rPr lang="nl-NL" sz="2400" dirty="0" err="1"/>
              <a:t>mixing</a:t>
            </a:r>
            <a:r>
              <a:rPr lang="nl-NL" sz="2400" dirty="0"/>
              <a:t> </a:t>
            </a:r>
            <a:r>
              <a:rPr lang="nl-NL" sz="2400" dirty="0" err="1"/>
              <a:t>probability</a:t>
            </a:r>
            <a:r>
              <a:rPr lang="nl-NL" sz="2400" dirty="0"/>
              <a:t> </a:t>
            </a:r>
            <a:r>
              <a:rPr lang="nl-NL" sz="2400" b="1" dirty="0"/>
              <a:t>π</a:t>
            </a:r>
            <a:r>
              <a:rPr lang="nl-NL" sz="2400" dirty="0"/>
              <a:t>.</a:t>
            </a:r>
          </a:p>
          <a:p>
            <a:r>
              <a:rPr lang="nl-NL" sz="2400" dirty="0" err="1"/>
              <a:t>Gaussians</a:t>
            </a:r>
            <a:r>
              <a:rPr lang="nl-NL" sz="2400" dirty="0"/>
              <a:t> kunnen in iedere dimensie andere breedte hebben (dus </a:t>
            </a:r>
            <a:r>
              <a:rPr lang="nl-NL" sz="2400" dirty="0" err="1"/>
              <a:t>bijv</a:t>
            </a:r>
            <a:r>
              <a:rPr lang="nl-NL" sz="2400" dirty="0"/>
              <a:t> ellipsvormig zijn)</a:t>
            </a:r>
          </a:p>
          <a:p>
            <a:pPr marL="0" indent="0">
              <a:buNone/>
            </a:pPr>
            <a:endParaRPr lang="nl-NL" sz="2400" dirty="0"/>
          </a:p>
          <a:p>
            <a:r>
              <a:rPr lang="nl-NL" sz="2400" b="1" dirty="0"/>
              <a:t>Instellingen: aantal componenten</a:t>
            </a:r>
          </a:p>
        </p:txBody>
      </p:sp>
      <p:pic>
        <p:nvPicPr>
          <p:cNvPr id="3074" name="Picture 2">
            <a:extLst>
              <a:ext uri="{FF2B5EF4-FFF2-40B4-BE49-F238E27FC236}">
                <a16:creationId xmlns:a16="http://schemas.microsoft.com/office/drawing/2014/main" id="{C0DC19B2-E8CE-45BF-AAED-63757F12E2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0853" y="943524"/>
            <a:ext cx="4598436" cy="24854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rt, scatter chart&#10;&#10;Description automatically generated">
            <a:extLst>
              <a:ext uri="{FF2B5EF4-FFF2-40B4-BE49-F238E27FC236}">
                <a16:creationId xmlns:a16="http://schemas.microsoft.com/office/drawing/2014/main" id="{3E5B7616-20CC-48A8-876E-019E85D5D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1924" y="3648075"/>
            <a:ext cx="3314330" cy="2844800"/>
          </a:xfrm>
          <a:prstGeom prst="rect">
            <a:avLst/>
          </a:prstGeom>
        </p:spPr>
      </p:pic>
    </p:spTree>
    <p:extLst>
      <p:ext uri="{BB962C8B-B14F-4D97-AF65-F5344CB8AC3E}">
        <p14:creationId xmlns:p14="http://schemas.microsoft.com/office/powerpoint/2010/main" val="3551151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0DA-E776-4CB5-9623-7887D79834FB}"/>
              </a:ext>
            </a:extLst>
          </p:cNvPr>
          <p:cNvSpPr>
            <a:spLocks noGrp="1"/>
          </p:cNvSpPr>
          <p:nvPr>
            <p:ph type="title"/>
          </p:nvPr>
        </p:nvSpPr>
        <p:spPr/>
        <p:txBody>
          <a:bodyPr/>
          <a:lstStyle/>
          <a:p>
            <a:r>
              <a:rPr lang="nl-NL" dirty="0"/>
              <a:t>GMM vs. K-Means</a:t>
            </a:r>
            <a:endParaRPr lang="en-US" dirty="0"/>
          </a:p>
        </p:txBody>
      </p:sp>
      <p:sp>
        <p:nvSpPr>
          <p:cNvPr id="3" name="Content Placeholder 2">
            <a:extLst>
              <a:ext uri="{FF2B5EF4-FFF2-40B4-BE49-F238E27FC236}">
                <a16:creationId xmlns:a16="http://schemas.microsoft.com/office/drawing/2014/main" id="{AECFCB0A-E924-4686-8908-23E730C38868}"/>
              </a:ext>
            </a:extLst>
          </p:cNvPr>
          <p:cNvSpPr>
            <a:spLocks noGrp="1"/>
          </p:cNvSpPr>
          <p:nvPr>
            <p:ph idx="1"/>
          </p:nvPr>
        </p:nvSpPr>
        <p:spPr>
          <a:xfrm>
            <a:off x="838200" y="1825625"/>
            <a:ext cx="5257800" cy="4351338"/>
          </a:xfrm>
        </p:spPr>
        <p:txBody>
          <a:bodyPr>
            <a:normAutofit fontScale="92500" lnSpcReduction="20000"/>
          </a:bodyPr>
          <a:lstStyle/>
          <a:p>
            <a:r>
              <a:rPr lang="nl-NL" sz="2400" dirty="0"/>
              <a:t>K-means houdt geen rekening met variantie (breedte van de </a:t>
            </a:r>
            <a:r>
              <a:rPr lang="nl-NL" sz="2400" dirty="0" err="1"/>
              <a:t>bell</a:t>
            </a:r>
            <a:r>
              <a:rPr lang="nl-NL" sz="2400" dirty="0"/>
              <a:t> curve). In twee dimensies bepaalt variantie/covariantie de vorm van de distributie (voor GMM)</a:t>
            </a:r>
          </a:p>
          <a:p>
            <a:r>
              <a:rPr lang="nl-NL" sz="2400" dirty="0"/>
              <a:t>K-means plaatst een cirkel in het midden van elke cluster, met een straal gedefinieerd door het meest afgelegen punt in de cluster. Daarentegen kan GMM zelfs zeer langwerpige clusters aan.</a:t>
            </a:r>
          </a:p>
          <a:p>
            <a:r>
              <a:rPr lang="nl-NL" sz="2400" dirty="0"/>
              <a:t>K-Means is binair met classificatie (een punt hoort bij maar een cluster), maar GMM gebruikt waarschijnlijkheden dat een datapunt bij een bepaalde classificatie hoort</a:t>
            </a:r>
          </a:p>
        </p:txBody>
      </p:sp>
      <p:pic>
        <p:nvPicPr>
          <p:cNvPr id="3074" name="Picture 2">
            <a:extLst>
              <a:ext uri="{FF2B5EF4-FFF2-40B4-BE49-F238E27FC236}">
                <a16:creationId xmlns:a16="http://schemas.microsoft.com/office/drawing/2014/main" id="{C0DC19B2-E8CE-45BF-AAED-63757F12E2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0853" y="943524"/>
            <a:ext cx="4598436" cy="24854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rt, scatter chart&#10;&#10;Description automatically generated">
            <a:extLst>
              <a:ext uri="{FF2B5EF4-FFF2-40B4-BE49-F238E27FC236}">
                <a16:creationId xmlns:a16="http://schemas.microsoft.com/office/drawing/2014/main" id="{3E5B7616-20CC-48A8-876E-019E85D5D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1924" y="3648075"/>
            <a:ext cx="3314330" cy="2844800"/>
          </a:xfrm>
          <a:prstGeom prst="rect">
            <a:avLst/>
          </a:prstGeom>
        </p:spPr>
      </p:pic>
    </p:spTree>
    <p:extLst>
      <p:ext uri="{BB962C8B-B14F-4D97-AF65-F5344CB8AC3E}">
        <p14:creationId xmlns:p14="http://schemas.microsoft.com/office/powerpoint/2010/main" val="3620026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DDEA6-DCCE-4F1B-A3FB-4FDAFF4619DF}"/>
              </a:ext>
            </a:extLst>
          </p:cNvPr>
          <p:cNvSpPr>
            <a:spLocks noGrp="1"/>
          </p:cNvSpPr>
          <p:nvPr>
            <p:ph type="title"/>
          </p:nvPr>
        </p:nvSpPr>
        <p:spPr/>
        <p:txBody>
          <a:bodyPr/>
          <a:lstStyle/>
          <a:p>
            <a:r>
              <a:rPr lang="nl-NL" dirty="0"/>
              <a:t>DBSCAN</a:t>
            </a:r>
            <a:endParaRPr lang="en-US" dirty="0"/>
          </a:p>
        </p:txBody>
      </p:sp>
      <p:sp>
        <p:nvSpPr>
          <p:cNvPr id="3" name="Content Placeholder 2">
            <a:extLst>
              <a:ext uri="{FF2B5EF4-FFF2-40B4-BE49-F238E27FC236}">
                <a16:creationId xmlns:a16="http://schemas.microsoft.com/office/drawing/2014/main" id="{E81AAE02-4863-4615-9BB8-A96DDC581500}"/>
              </a:ext>
            </a:extLst>
          </p:cNvPr>
          <p:cNvSpPr>
            <a:spLocks noGrp="1"/>
          </p:cNvSpPr>
          <p:nvPr>
            <p:ph idx="1"/>
          </p:nvPr>
        </p:nvSpPr>
        <p:spPr>
          <a:xfrm>
            <a:off x="838200" y="1825625"/>
            <a:ext cx="5924774" cy="4351338"/>
          </a:xfrm>
        </p:spPr>
        <p:txBody>
          <a:bodyPr>
            <a:normAutofit/>
          </a:bodyPr>
          <a:lstStyle/>
          <a:p>
            <a:pPr marL="0" indent="0">
              <a:buNone/>
            </a:pPr>
            <a:r>
              <a:rPr lang="nl-NL" sz="2400" dirty="0"/>
              <a:t>Data punten die binnen afstand (epsilon) van elkaar liggen horen bij hetzelfde cluster.</a:t>
            </a:r>
          </a:p>
          <a:p>
            <a:pPr marL="0" indent="0">
              <a:buNone/>
            </a:pPr>
            <a:r>
              <a:rPr lang="nl-NL" sz="2400" dirty="0"/>
              <a:t>Een cluster heeft een minimaal aantal punten, anders wordt het een </a:t>
            </a:r>
            <a:r>
              <a:rPr lang="nl-NL" sz="2400" dirty="0" err="1"/>
              <a:t>outlier</a:t>
            </a:r>
            <a:r>
              <a:rPr lang="nl-NL" sz="2400" dirty="0"/>
              <a:t> (</a:t>
            </a:r>
            <a:r>
              <a:rPr lang="nl-NL" sz="2400" dirty="0" err="1"/>
              <a:t>noise</a:t>
            </a:r>
            <a:r>
              <a:rPr lang="nl-NL" sz="2400" dirty="0"/>
              <a:t>). </a:t>
            </a:r>
          </a:p>
          <a:p>
            <a:pPr marL="0" indent="0">
              <a:buNone/>
            </a:pPr>
            <a:r>
              <a:rPr lang="nl-NL" sz="2400" dirty="0"/>
              <a:t>Aantal clusters is niet van tevoren ingesteld. </a:t>
            </a:r>
          </a:p>
          <a:p>
            <a:r>
              <a:rPr lang="nl-NL" sz="2400" b="1" dirty="0"/>
              <a:t>Instellingen: </a:t>
            </a:r>
            <a:r>
              <a:rPr lang="en-US" sz="2400" b="1" i="1" dirty="0"/>
              <a:t>epsilon</a:t>
            </a:r>
            <a:r>
              <a:rPr lang="en-US" sz="2400" b="1" dirty="0"/>
              <a:t> </a:t>
            </a:r>
            <a:r>
              <a:rPr lang="en-US" sz="2400" b="1" dirty="0" err="1"/>
              <a:t>en</a:t>
            </a:r>
            <a:r>
              <a:rPr lang="en-US" sz="2400" b="1" dirty="0"/>
              <a:t> </a:t>
            </a:r>
            <a:r>
              <a:rPr lang="en-US" sz="2400" b="1" i="1" dirty="0" err="1"/>
              <a:t>minPoints</a:t>
            </a:r>
            <a:endParaRPr lang="en-US" sz="2400" b="1" i="1" dirty="0"/>
          </a:p>
          <a:p>
            <a:pPr marL="0" indent="0">
              <a:buNone/>
            </a:pPr>
            <a:endParaRPr lang="nl-NL" sz="2400" dirty="0"/>
          </a:p>
          <a:p>
            <a:pPr marL="0" indent="0">
              <a:buNone/>
            </a:pPr>
            <a:r>
              <a:rPr lang="nl-NL" sz="2400" dirty="0"/>
              <a:t>Het sterk gerelateerde </a:t>
            </a:r>
            <a:r>
              <a:rPr lang="nl-NL" sz="2400" b="1" dirty="0"/>
              <a:t>OPTICS</a:t>
            </a:r>
            <a:r>
              <a:rPr lang="nl-NL" sz="2400" dirty="0"/>
              <a:t> algoritme zoekt ook clusters vanuit een hoge dichtheidsgebied, maar ondersteunt verschillende dichtheden per cluster. </a:t>
            </a:r>
          </a:p>
          <a:p>
            <a:endParaRPr lang="en-US" sz="2400" b="1" i="1" dirty="0"/>
          </a:p>
        </p:txBody>
      </p:sp>
      <p:sp>
        <p:nvSpPr>
          <p:cNvPr id="5" name="TextBox 4">
            <a:extLst>
              <a:ext uri="{FF2B5EF4-FFF2-40B4-BE49-F238E27FC236}">
                <a16:creationId xmlns:a16="http://schemas.microsoft.com/office/drawing/2014/main" id="{1E20F148-4574-48E2-B98F-753A32C5B985}"/>
              </a:ext>
            </a:extLst>
          </p:cNvPr>
          <p:cNvSpPr txBox="1"/>
          <p:nvPr/>
        </p:nvSpPr>
        <p:spPr>
          <a:xfrm>
            <a:off x="6762974" y="5666550"/>
            <a:ext cx="5113468" cy="646331"/>
          </a:xfrm>
          <a:prstGeom prst="rect">
            <a:avLst/>
          </a:prstGeom>
          <a:noFill/>
        </p:spPr>
        <p:txBody>
          <a:bodyPr wrap="square">
            <a:spAutoFit/>
          </a:bodyPr>
          <a:lstStyle/>
          <a:p>
            <a:pPr marL="0" indent="0">
              <a:buNone/>
            </a:pPr>
            <a:r>
              <a:rPr lang="nl-NL" b="1" dirty="0">
                <a:hlinkClick r:id="rId3"/>
              </a:rPr>
              <a:t>https://www.naftaliharris.com/blog/visualizing-dbscan-clustering/</a:t>
            </a:r>
            <a:endParaRPr lang="nl-NL" b="1" dirty="0"/>
          </a:p>
        </p:txBody>
      </p:sp>
      <p:pic>
        <p:nvPicPr>
          <p:cNvPr id="2050" name="Picture 2">
            <a:extLst>
              <a:ext uri="{FF2B5EF4-FFF2-40B4-BE49-F238E27FC236}">
                <a16:creationId xmlns:a16="http://schemas.microsoft.com/office/drawing/2014/main" id="{BD0127A5-CC8F-4D9D-A41A-139D73667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762973" y="1049868"/>
            <a:ext cx="5283811" cy="351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453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2" name="Rectangle 23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3" name="Rectangle 235">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8" name="Rectangle 237">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fbeelding 2" descr="Afbeelding met kaart, kunst&#10;&#10;Door AI gegenereerde inhoud is mogelijk onjuist.">
            <a:extLst>
              <a:ext uri="{FF2B5EF4-FFF2-40B4-BE49-F238E27FC236}">
                <a16:creationId xmlns:a16="http://schemas.microsoft.com/office/drawing/2014/main" id="{77BD7D32-186F-86F1-AA7E-61A3635C611A}"/>
              </a:ext>
            </a:extLst>
          </p:cNvPr>
          <p:cNvPicPr>
            <a:picLocks noChangeAspect="1"/>
          </p:cNvPicPr>
          <p:nvPr/>
        </p:nvPicPr>
        <p:blipFill>
          <a:blip r:embed="rId3">
            <a:extLst>
              <a:ext uri="{28A0092B-C50C-407E-A947-70E740481C1C}">
                <a14:useLocalDpi xmlns:a14="http://schemas.microsoft.com/office/drawing/2010/main" val="0"/>
              </a:ext>
            </a:extLst>
          </a:blip>
          <a:srcRect t="77" r="3" b="354"/>
          <a:stretch>
            <a:fillRect/>
          </a:stretch>
        </p:blipFill>
        <p:spPr>
          <a:xfrm>
            <a:off x="4038610" y="7"/>
            <a:ext cx="4039673" cy="6875812"/>
          </a:xfrm>
          <a:prstGeom prst="rect">
            <a:avLst/>
          </a:prstGeom>
        </p:spPr>
      </p:pic>
      <p:sp>
        <p:nvSpPr>
          <p:cNvPr id="254" name="Freeform: Shape 239">
            <a:extLst>
              <a:ext uri="{FF2B5EF4-FFF2-40B4-BE49-F238E27FC236}">
                <a16:creationId xmlns:a16="http://schemas.microsoft.com/office/drawing/2014/main" id="{32FD26B0-16CE-4AD4-9CE4-A63EBF330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9" name="TextShape 1"/>
          <p:cNvSpPr txBox="1"/>
          <p:nvPr/>
        </p:nvSpPr>
        <p:spPr>
          <a:xfrm>
            <a:off x="584058" y="3331723"/>
            <a:ext cx="3090647" cy="343411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100" u="sng" kern="1200" spc="-1" dirty="0">
                <a:solidFill>
                  <a:srgbClr val="FFFFFF"/>
                </a:solidFill>
                <a:latin typeface="+mj-lt"/>
                <a:ea typeface="+mj-ea"/>
                <a:cs typeface="+mj-cs"/>
              </a:rPr>
              <a:t>D</a:t>
            </a:r>
            <a:r>
              <a:rPr lang="en-US" sz="3100" kern="1200" spc="-1" dirty="0">
                <a:solidFill>
                  <a:srgbClr val="FFFFFF"/>
                </a:solidFill>
                <a:latin typeface="+mj-lt"/>
                <a:ea typeface="+mj-ea"/>
                <a:cs typeface="+mj-cs"/>
              </a:rPr>
              <a:t>ensity-</a:t>
            </a:r>
          </a:p>
          <a:p>
            <a:pPr>
              <a:lnSpc>
                <a:spcPct val="90000"/>
              </a:lnSpc>
              <a:spcBef>
                <a:spcPct val="0"/>
              </a:spcBef>
              <a:spcAft>
                <a:spcPts val="600"/>
              </a:spcAft>
            </a:pPr>
            <a:r>
              <a:rPr lang="en-US" sz="3100" u="sng" kern="1200" spc="-1" dirty="0">
                <a:solidFill>
                  <a:srgbClr val="FFFFFF"/>
                </a:solidFill>
                <a:latin typeface="+mj-lt"/>
                <a:ea typeface="+mj-ea"/>
                <a:cs typeface="+mj-cs"/>
              </a:rPr>
              <a:t>B</a:t>
            </a:r>
            <a:r>
              <a:rPr lang="en-US" sz="3100" kern="1200" spc="-1" dirty="0">
                <a:solidFill>
                  <a:srgbClr val="FFFFFF"/>
                </a:solidFill>
                <a:latin typeface="+mj-lt"/>
                <a:ea typeface="+mj-ea"/>
                <a:cs typeface="+mj-cs"/>
              </a:rPr>
              <a:t>ased </a:t>
            </a:r>
          </a:p>
          <a:p>
            <a:pPr>
              <a:lnSpc>
                <a:spcPct val="90000"/>
              </a:lnSpc>
              <a:spcBef>
                <a:spcPct val="0"/>
              </a:spcBef>
              <a:spcAft>
                <a:spcPts val="600"/>
              </a:spcAft>
            </a:pPr>
            <a:r>
              <a:rPr lang="en-US" sz="3100" u="sng" kern="1200" spc="-1" dirty="0">
                <a:solidFill>
                  <a:srgbClr val="FFFFFF"/>
                </a:solidFill>
                <a:latin typeface="+mj-lt"/>
                <a:ea typeface="+mj-ea"/>
                <a:cs typeface="+mj-cs"/>
              </a:rPr>
              <a:t>S</a:t>
            </a:r>
            <a:r>
              <a:rPr lang="en-US" sz="3100" kern="1200" spc="-1" dirty="0">
                <a:solidFill>
                  <a:srgbClr val="FFFFFF"/>
                </a:solidFill>
                <a:latin typeface="+mj-lt"/>
                <a:ea typeface="+mj-ea"/>
                <a:cs typeface="+mj-cs"/>
              </a:rPr>
              <a:t>patial </a:t>
            </a:r>
          </a:p>
          <a:p>
            <a:pPr>
              <a:lnSpc>
                <a:spcPct val="90000"/>
              </a:lnSpc>
              <a:spcBef>
                <a:spcPct val="0"/>
              </a:spcBef>
              <a:spcAft>
                <a:spcPts val="600"/>
              </a:spcAft>
            </a:pPr>
            <a:r>
              <a:rPr lang="en-US" sz="3100" u="sng" kern="1200" spc="-1" dirty="0">
                <a:solidFill>
                  <a:srgbClr val="FFFFFF"/>
                </a:solidFill>
                <a:latin typeface="+mj-lt"/>
                <a:ea typeface="+mj-ea"/>
                <a:cs typeface="+mj-cs"/>
              </a:rPr>
              <a:t>C</a:t>
            </a:r>
            <a:r>
              <a:rPr lang="en-US" sz="3100" kern="1200" spc="-1" dirty="0">
                <a:solidFill>
                  <a:srgbClr val="FFFFFF"/>
                </a:solidFill>
                <a:latin typeface="+mj-lt"/>
                <a:ea typeface="+mj-ea"/>
                <a:cs typeface="+mj-cs"/>
              </a:rPr>
              <a:t>lustering of </a:t>
            </a:r>
            <a:r>
              <a:rPr lang="en-US" sz="3100" u="sng" kern="1200" spc="-1" dirty="0">
                <a:solidFill>
                  <a:srgbClr val="FFFFFF"/>
                </a:solidFill>
                <a:latin typeface="+mj-lt"/>
                <a:ea typeface="+mj-ea"/>
                <a:cs typeface="+mj-cs"/>
              </a:rPr>
              <a:t>A</a:t>
            </a:r>
            <a:r>
              <a:rPr lang="en-US" sz="3100" kern="1200" spc="-1" dirty="0">
                <a:solidFill>
                  <a:srgbClr val="FFFFFF"/>
                </a:solidFill>
                <a:latin typeface="+mj-lt"/>
                <a:ea typeface="+mj-ea"/>
                <a:cs typeface="+mj-cs"/>
              </a:rPr>
              <a:t>pplications with </a:t>
            </a:r>
          </a:p>
          <a:p>
            <a:pPr>
              <a:lnSpc>
                <a:spcPct val="90000"/>
              </a:lnSpc>
              <a:spcBef>
                <a:spcPct val="0"/>
              </a:spcBef>
              <a:spcAft>
                <a:spcPts val="600"/>
              </a:spcAft>
            </a:pPr>
            <a:r>
              <a:rPr lang="en-US" sz="3100" u="sng" kern="1200" spc="-1" dirty="0">
                <a:solidFill>
                  <a:srgbClr val="FFFFFF"/>
                </a:solidFill>
                <a:latin typeface="+mj-lt"/>
                <a:ea typeface="+mj-ea"/>
                <a:cs typeface="+mj-cs"/>
              </a:rPr>
              <a:t>N</a:t>
            </a:r>
            <a:r>
              <a:rPr lang="en-US" sz="3100" kern="1200" spc="-1" dirty="0">
                <a:solidFill>
                  <a:srgbClr val="FFFFFF"/>
                </a:solidFill>
                <a:latin typeface="+mj-lt"/>
                <a:ea typeface="+mj-ea"/>
                <a:cs typeface="+mj-cs"/>
              </a:rPr>
              <a:t>oise</a:t>
            </a:r>
          </a:p>
        </p:txBody>
      </p:sp>
      <p:pic>
        <p:nvPicPr>
          <p:cNvPr id="5" name="Afbeelding 4" descr="Afbeelding met kaart&#10;&#10;Door AI gegenereerde inhoud is mogelijk onjuist.">
            <a:extLst>
              <a:ext uri="{FF2B5EF4-FFF2-40B4-BE49-F238E27FC236}">
                <a16:creationId xmlns:a16="http://schemas.microsoft.com/office/drawing/2014/main" id="{F78799DC-9A2D-75B6-BC39-D35E75E3BAAB}"/>
              </a:ext>
            </a:extLst>
          </p:cNvPr>
          <p:cNvPicPr>
            <a:picLocks noChangeAspect="1"/>
          </p:cNvPicPr>
          <p:nvPr/>
        </p:nvPicPr>
        <p:blipFill>
          <a:blip r:embed="rId4">
            <a:extLst>
              <a:ext uri="{28A0092B-C50C-407E-A947-70E740481C1C}">
                <a14:useLocalDpi xmlns:a14="http://schemas.microsoft.com/office/drawing/2010/main" val="0"/>
              </a:ext>
            </a:extLst>
          </a:blip>
          <a:srcRect l="41" r="-2" b="-2"/>
          <a:stretch>
            <a:fillRect/>
          </a:stretch>
        </p:blipFill>
        <p:spPr>
          <a:xfrm>
            <a:off x="8068007" y="-7"/>
            <a:ext cx="4123986" cy="6876146"/>
          </a:xfrm>
          <a:prstGeom prst="rect">
            <a:avLst/>
          </a:prstGeom>
        </p:spPr>
      </p:pic>
      <p:sp>
        <p:nvSpPr>
          <p:cNvPr id="6" name="Tekstvak 5">
            <a:extLst>
              <a:ext uri="{FF2B5EF4-FFF2-40B4-BE49-F238E27FC236}">
                <a16:creationId xmlns:a16="http://schemas.microsoft.com/office/drawing/2014/main" id="{FB161EFE-01BB-C83E-234E-0E65D8C3FD92}"/>
              </a:ext>
            </a:extLst>
          </p:cNvPr>
          <p:cNvSpPr txBox="1"/>
          <p:nvPr/>
        </p:nvSpPr>
        <p:spPr>
          <a:xfrm>
            <a:off x="4286444" y="294046"/>
            <a:ext cx="2195351" cy="369332"/>
          </a:xfrm>
          <a:prstGeom prst="rect">
            <a:avLst/>
          </a:prstGeom>
          <a:noFill/>
        </p:spPr>
        <p:txBody>
          <a:bodyPr wrap="square" rtlCol="0">
            <a:spAutoFit/>
          </a:bodyPr>
          <a:lstStyle/>
          <a:p>
            <a:r>
              <a:rPr lang="en-US" dirty="0"/>
              <a:t>K Means</a:t>
            </a:r>
            <a:endParaRPr lang="nl-NL" dirty="0"/>
          </a:p>
        </p:txBody>
      </p:sp>
      <p:sp>
        <p:nvSpPr>
          <p:cNvPr id="7" name="Tekstvak 6">
            <a:extLst>
              <a:ext uri="{FF2B5EF4-FFF2-40B4-BE49-F238E27FC236}">
                <a16:creationId xmlns:a16="http://schemas.microsoft.com/office/drawing/2014/main" id="{66D0FCD7-61AB-8F10-3886-3ADA63F877C2}"/>
              </a:ext>
            </a:extLst>
          </p:cNvPr>
          <p:cNvSpPr txBox="1"/>
          <p:nvPr/>
        </p:nvSpPr>
        <p:spPr>
          <a:xfrm>
            <a:off x="8344798" y="294046"/>
            <a:ext cx="2195351" cy="369332"/>
          </a:xfrm>
          <a:prstGeom prst="rect">
            <a:avLst/>
          </a:prstGeom>
          <a:noFill/>
        </p:spPr>
        <p:txBody>
          <a:bodyPr wrap="square" rtlCol="0">
            <a:spAutoFit/>
          </a:bodyPr>
          <a:lstStyle/>
          <a:p>
            <a:r>
              <a:rPr lang="en-US" dirty="0"/>
              <a:t>DBSCAN</a:t>
            </a:r>
            <a:endParaRPr lang="nl-NL" dirty="0"/>
          </a:p>
        </p:txBody>
      </p:sp>
      <p:sp>
        <p:nvSpPr>
          <p:cNvPr id="8" name="Tekstvak 7">
            <a:extLst>
              <a:ext uri="{FF2B5EF4-FFF2-40B4-BE49-F238E27FC236}">
                <a16:creationId xmlns:a16="http://schemas.microsoft.com/office/drawing/2014/main" id="{FBB8F4B7-DEE4-B293-39BE-CF4948690AA6}"/>
              </a:ext>
            </a:extLst>
          </p:cNvPr>
          <p:cNvSpPr txBox="1"/>
          <p:nvPr/>
        </p:nvSpPr>
        <p:spPr>
          <a:xfrm>
            <a:off x="584058" y="460465"/>
            <a:ext cx="3188037" cy="923330"/>
          </a:xfrm>
          <a:prstGeom prst="rect">
            <a:avLst/>
          </a:prstGeom>
          <a:noFill/>
        </p:spPr>
        <p:txBody>
          <a:bodyPr wrap="square" rtlCol="0">
            <a:spAutoFit/>
          </a:bodyPr>
          <a:lstStyle/>
          <a:p>
            <a:r>
              <a:rPr lang="nl-NL" dirty="0">
                <a:solidFill>
                  <a:schemeClr val="bg1"/>
                </a:solidFill>
              </a:rPr>
              <a:t>Voorbeeld:</a:t>
            </a:r>
          </a:p>
          <a:p>
            <a:r>
              <a:rPr lang="nl-NL" dirty="0">
                <a:solidFill>
                  <a:schemeClr val="bg1"/>
                </a:solidFill>
              </a:rPr>
              <a:t>Het identificeren van gebieden met veel criminaliteit in Seattle</a:t>
            </a:r>
          </a:p>
        </p:txBody>
      </p:sp>
      <p:sp>
        <p:nvSpPr>
          <p:cNvPr id="9" name="TextShape 1">
            <a:extLst>
              <a:ext uri="{FF2B5EF4-FFF2-40B4-BE49-F238E27FC236}">
                <a16:creationId xmlns:a16="http://schemas.microsoft.com/office/drawing/2014/main" id="{8761131B-91FB-C635-F34F-ACDD7DB220AA}"/>
              </a:ext>
            </a:extLst>
          </p:cNvPr>
          <p:cNvSpPr txBox="1"/>
          <p:nvPr/>
        </p:nvSpPr>
        <p:spPr>
          <a:xfrm>
            <a:off x="553792" y="2523512"/>
            <a:ext cx="2257141" cy="808211"/>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4800" u="sng" kern="1200" spc="-1" dirty="0">
                <a:solidFill>
                  <a:srgbClr val="FFFFFF"/>
                </a:solidFill>
                <a:latin typeface="+mj-lt"/>
                <a:ea typeface="+mj-ea"/>
                <a:cs typeface="+mj-cs"/>
              </a:rPr>
              <a:t>DBSCAN</a:t>
            </a:r>
            <a:endParaRPr lang="en-US" sz="4800" kern="1200" spc="-1" dirty="0">
              <a:solidFill>
                <a:srgbClr val="FFFFFF"/>
              </a:solidFill>
              <a:latin typeface="+mj-lt"/>
              <a:ea typeface="+mj-ea"/>
              <a:cs typeface="+mj-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DDEA6-DCCE-4F1B-A3FB-4FDAFF4619DF}"/>
              </a:ext>
            </a:extLst>
          </p:cNvPr>
          <p:cNvSpPr>
            <a:spLocks noGrp="1"/>
          </p:cNvSpPr>
          <p:nvPr>
            <p:ph type="title"/>
          </p:nvPr>
        </p:nvSpPr>
        <p:spPr/>
        <p:txBody>
          <a:bodyPr/>
          <a:lstStyle/>
          <a:p>
            <a:r>
              <a:rPr lang="nl-NL" dirty="0"/>
              <a:t>DBSCAN</a:t>
            </a:r>
            <a:endParaRPr lang="en-US" dirty="0"/>
          </a:p>
        </p:txBody>
      </p:sp>
      <p:sp>
        <p:nvSpPr>
          <p:cNvPr id="3" name="Content Placeholder 2">
            <a:extLst>
              <a:ext uri="{FF2B5EF4-FFF2-40B4-BE49-F238E27FC236}">
                <a16:creationId xmlns:a16="http://schemas.microsoft.com/office/drawing/2014/main" id="{E81AAE02-4863-4615-9BB8-A96DDC581500}"/>
              </a:ext>
            </a:extLst>
          </p:cNvPr>
          <p:cNvSpPr>
            <a:spLocks noGrp="1"/>
          </p:cNvSpPr>
          <p:nvPr>
            <p:ph idx="1"/>
          </p:nvPr>
        </p:nvSpPr>
        <p:spPr>
          <a:xfrm>
            <a:off x="838200" y="1825625"/>
            <a:ext cx="5924774" cy="4351338"/>
          </a:xfrm>
        </p:spPr>
        <p:txBody>
          <a:bodyPr>
            <a:normAutofit/>
          </a:bodyPr>
          <a:lstStyle/>
          <a:p>
            <a:pPr marL="0" indent="0">
              <a:buNone/>
            </a:pPr>
            <a:r>
              <a:rPr lang="nl-NL" sz="2400" dirty="0"/>
              <a:t>Data punten die binnen afstand (epsilon) van elkaar liggen horen bij hetzelfde cluster.</a:t>
            </a:r>
          </a:p>
          <a:p>
            <a:pPr marL="0" indent="0">
              <a:buNone/>
            </a:pPr>
            <a:r>
              <a:rPr lang="nl-NL" sz="2400" dirty="0"/>
              <a:t>Een cluster heeft een minimaal aantal punten, anders wordt het een </a:t>
            </a:r>
            <a:r>
              <a:rPr lang="nl-NL" sz="2400" dirty="0" err="1"/>
              <a:t>outlier</a:t>
            </a:r>
            <a:r>
              <a:rPr lang="nl-NL" sz="2400" dirty="0"/>
              <a:t> (</a:t>
            </a:r>
            <a:r>
              <a:rPr lang="nl-NL" sz="2400" dirty="0" err="1"/>
              <a:t>noise</a:t>
            </a:r>
            <a:r>
              <a:rPr lang="nl-NL" sz="2400" dirty="0"/>
              <a:t>). </a:t>
            </a:r>
          </a:p>
          <a:p>
            <a:pPr marL="0" indent="0">
              <a:buNone/>
            </a:pPr>
            <a:r>
              <a:rPr lang="nl-NL" sz="2400" dirty="0"/>
              <a:t>Aantal clusters is niet van tevoren ingesteld. </a:t>
            </a:r>
          </a:p>
          <a:p>
            <a:r>
              <a:rPr lang="nl-NL" sz="2400" b="1" dirty="0"/>
              <a:t>Instellingen: </a:t>
            </a:r>
            <a:r>
              <a:rPr lang="en-US" sz="2400" b="1" i="1" dirty="0"/>
              <a:t>epsilon</a:t>
            </a:r>
            <a:r>
              <a:rPr lang="en-US" sz="2400" b="1" dirty="0"/>
              <a:t> </a:t>
            </a:r>
            <a:r>
              <a:rPr lang="en-US" sz="2400" b="1" dirty="0" err="1"/>
              <a:t>en</a:t>
            </a:r>
            <a:r>
              <a:rPr lang="en-US" sz="2400" b="1" dirty="0"/>
              <a:t> </a:t>
            </a:r>
            <a:r>
              <a:rPr lang="en-US" sz="2400" b="1" i="1" dirty="0" err="1"/>
              <a:t>minPoints</a:t>
            </a:r>
            <a:endParaRPr lang="en-US" sz="2400" b="1" i="1" dirty="0"/>
          </a:p>
          <a:p>
            <a:pPr marL="0" indent="0">
              <a:buNone/>
            </a:pPr>
            <a:endParaRPr lang="nl-NL" sz="2400" dirty="0"/>
          </a:p>
          <a:p>
            <a:pPr marL="0" indent="0">
              <a:buNone/>
            </a:pPr>
            <a:r>
              <a:rPr lang="nl-NL" sz="2400" dirty="0"/>
              <a:t>Het sterk gerelateerde </a:t>
            </a:r>
            <a:r>
              <a:rPr lang="nl-NL" sz="2400" b="1" dirty="0"/>
              <a:t>OPTICS</a:t>
            </a:r>
            <a:r>
              <a:rPr lang="nl-NL" sz="2400" dirty="0"/>
              <a:t> algoritme zoekt ook clusters vanuit een hoge dichtheidsgebied, maar ondersteunt verschillende dichtheden per cluster. </a:t>
            </a:r>
          </a:p>
          <a:p>
            <a:endParaRPr lang="en-US" sz="2400" b="1" i="1" dirty="0"/>
          </a:p>
        </p:txBody>
      </p:sp>
      <p:sp>
        <p:nvSpPr>
          <p:cNvPr id="5" name="TextBox 4">
            <a:extLst>
              <a:ext uri="{FF2B5EF4-FFF2-40B4-BE49-F238E27FC236}">
                <a16:creationId xmlns:a16="http://schemas.microsoft.com/office/drawing/2014/main" id="{1E20F148-4574-48E2-B98F-753A32C5B985}"/>
              </a:ext>
            </a:extLst>
          </p:cNvPr>
          <p:cNvSpPr txBox="1"/>
          <p:nvPr/>
        </p:nvSpPr>
        <p:spPr>
          <a:xfrm>
            <a:off x="6762974" y="5666550"/>
            <a:ext cx="5113468" cy="646331"/>
          </a:xfrm>
          <a:prstGeom prst="rect">
            <a:avLst/>
          </a:prstGeom>
          <a:noFill/>
        </p:spPr>
        <p:txBody>
          <a:bodyPr wrap="square">
            <a:spAutoFit/>
          </a:bodyPr>
          <a:lstStyle/>
          <a:p>
            <a:pPr marL="0" indent="0">
              <a:buNone/>
            </a:pPr>
            <a:r>
              <a:rPr lang="nl-NL" b="1" dirty="0">
                <a:hlinkClick r:id="rId3"/>
              </a:rPr>
              <a:t>https://www.naftaliharris.com/blog/visualizing-dbscan-clustering/</a:t>
            </a:r>
            <a:endParaRPr lang="nl-NL" b="1" dirty="0"/>
          </a:p>
        </p:txBody>
      </p:sp>
      <p:pic>
        <p:nvPicPr>
          <p:cNvPr id="2050" name="Picture 2" descr="Applied Sciences | Free Full-Text | A Blind Nonlinearity Compensator Using  DBSCAN Clustering for Coherent Optical Transmission Systems">
            <a:extLst>
              <a:ext uri="{FF2B5EF4-FFF2-40B4-BE49-F238E27FC236}">
                <a16:creationId xmlns:a16="http://schemas.microsoft.com/office/drawing/2014/main" id="{BD0127A5-CC8F-4D9D-A41A-139D73667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2974" y="545119"/>
            <a:ext cx="4590826" cy="498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630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ED48E95-97FC-495A-8F74-A2F5C530B46A}"/>
              </a:ext>
            </a:extLst>
          </p:cNvPr>
          <p:cNvPicPr>
            <a:picLocks noChangeAspect="1" noChangeArrowheads="1"/>
          </p:cNvPicPr>
          <p:nvPr/>
        </p:nvPicPr>
        <p:blipFill rotWithShape="1">
          <a:blip r:embed="rId3" cstate="screen">
            <a:alphaModFix amt="67000"/>
            <a:extLst>
              <a:ext uri="{28A0092B-C50C-407E-A947-70E740481C1C}">
                <a14:useLocalDpi xmlns:a14="http://schemas.microsoft.com/office/drawing/2010/main"/>
              </a:ext>
            </a:extLst>
          </a:blip>
          <a:srcRect r="-1" b="-1"/>
          <a:stretch/>
        </p:blipFill>
        <p:spPr bwMode="auto">
          <a:xfrm>
            <a:off x="3048020" y="10"/>
            <a:ext cx="9143980" cy="6857990"/>
          </a:xfrm>
          <a:prstGeom prst="rect">
            <a:avLst/>
          </a:prstGeom>
          <a:solidFill>
            <a:srgbClr val="FFFFFF"/>
          </a:solidFill>
        </p:spPr>
      </p:pic>
      <p:sp>
        <p:nvSpPr>
          <p:cNvPr id="2" name="Title 1">
            <a:extLst>
              <a:ext uri="{FF2B5EF4-FFF2-40B4-BE49-F238E27FC236}">
                <a16:creationId xmlns:a16="http://schemas.microsoft.com/office/drawing/2014/main" id="{977660A1-FF1C-45A3-985A-93125EF8856E}"/>
              </a:ext>
            </a:extLst>
          </p:cNvPr>
          <p:cNvSpPr>
            <a:spLocks noGrp="1"/>
          </p:cNvSpPr>
          <p:nvPr>
            <p:ph type="title"/>
          </p:nvPr>
        </p:nvSpPr>
        <p:spPr>
          <a:xfrm>
            <a:off x="838200" y="365125"/>
            <a:ext cx="5067300" cy="1460500"/>
          </a:xfrm>
          <a:solidFill>
            <a:schemeClr val="bg1">
              <a:alpha val="58000"/>
            </a:schemeClr>
          </a:solidFill>
        </p:spPr>
        <p:txBody>
          <a:bodyPr/>
          <a:lstStyle/>
          <a:p>
            <a:r>
              <a:rPr lang="nl-NL" b="1" dirty="0"/>
              <a:t>Doelen voor vandaag</a:t>
            </a:r>
            <a:endParaRPr lang="en-US" b="1" dirty="0"/>
          </a:p>
        </p:txBody>
      </p:sp>
      <p:sp>
        <p:nvSpPr>
          <p:cNvPr id="3" name="Content Placeholder 2">
            <a:extLst>
              <a:ext uri="{FF2B5EF4-FFF2-40B4-BE49-F238E27FC236}">
                <a16:creationId xmlns:a16="http://schemas.microsoft.com/office/drawing/2014/main" id="{1B79ECF2-DF93-493A-A5AC-AAA71D7D0C07}"/>
              </a:ext>
            </a:extLst>
          </p:cNvPr>
          <p:cNvSpPr>
            <a:spLocks noGrp="1"/>
          </p:cNvSpPr>
          <p:nvPr>
            <p:ph idx="1"/>
          </p:nvPr>
        </p:nvSpPr>
        <p:spPr>
          <a:xfrm>
            <a:off x="838200" y="1825625"/>
            <a:ext cx="5067300" cy="3460750"/>
          </a:xfrm>
          <a:solidFill>
            <a:schemeClr val="bg1">
              <a:alpha val="58000"/>
            </a:schemeClr>
          </a:solidFill>
        </p:spPr>
        <p:txBody>
          <a:bodyPr/>
          <a:lstStyle/>
          <a:p>
            <a:r>
              <a:rPr lang="nl-NL" dirty="0"/>
              <a:t>Verschillen tussen </a:t>
            </a:r>
            <a:r>
              <a:rPr lang="nl-NL" dirty="0" err="1"/>
              <a:t>supervised</a:t>
            </a:r>
            <a:r>
              <a:rPr lang="nl-NL" dirty="0"/>
              <a:t> en </a:t>
            </a:r>
            <a:r>
              <a:rPr lang="nl-NL" dirty="0" err="1"/>
              <a:t>unsupervised</a:t>
            </a:r>
            <a:endParaRPr lang="nl-NL" dirty="0"/>
          </a:p>
          <a:p>
            <a:r>
              <a:rPr lang="nl-NL" dirty="0"/>
              <a:t>Clustering</a:t>
            </a:r>
          </a:p>
          <a:p>
            <a:r>
              <a:rPr lang="nl-NL" dirty="0"/>
              <a:t>Overzicht van belangrijke algoritmes</a:t>
            </a:r>
          </a:p>
          <a:p>
            <a:pPr lvl="1"/>
            <a:endParaRPr lang="nl-NL" dirty="0"/>
          </a:p>
        </p:txBody>
      </p:sp>
    </p:spTree>
    <p:extLst>
      <p:ext uri="{BB962C8B-B14F-4D97-AF65-F5344CB8AC3E}">
        <p14:creationId xmlns:p14="http://schemas.microsoft.com/office/powerpoint/2010/main" val="3931682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9" name="TextShape 1"/>
          <p:cNvSpPr txBox="1"/>
          <p:nvPr/>
        </p:nvSpPr>
        <p:spPr>
          <a:xfrm>
            <a:off x="2152560" y="365040"/>
            <a:ext cx="9689484" cy="1325160"/>
          </a:xfrm>
          <a:prstGeom prst="rect">
            <a:avLst/>
          </a:prstGeom>
          <a:noFill/>
          <a:ln>
            <a:noFill/>
          </a:ln>
        </p:spPr>
        <p:txBody>
          <a:bodyPr anchor="ctr">
            <a:noAutofit/>
          </a:bodyPr>
          <a:lstStyle/>
          <a:p>
            <a:pPr>
              <a:lnSpc>
                <a:spcPct val="90000"/>
              </a:lnSpc>
            </a:pPr>
            <a:r>
              <a:rPr lang="en-US" sz="4400" u="sng" spc="-1" dirty="0">
                <a:solidFill>
                  <a:srgbClr val="000000"/>
                </a:solidFill>
                <a:latin typeface="Calibri Light"/>
              </a:rPr>
              <a:t>D</a:t>
            </a:r>
            <a:r>
              <a:rPr lang="en-US" sz="4400" spc="-1" dirty="0">
                <a:solidFill>
                  <a:srgbClr val="000000"/>
                </a:solidFill>
                <a:latin typeface="Calibri Light"/>
              </a:rPr>
              <a:t>ensity-</a:t>
            </a:r>
            <a:r>
              <a:rPr lang="en-US" sz="4400" u="sng" spc="-1" dirty="0">
                <a:solidFill>
                  <a:srgbClr val="000000"/>
                </a:solidFill>
                <a:latin typeface="Calibri Light"/>
              </a:rPr>
              <a:t>B</a:t>
            </a:r>
            <a:r>
              <a:rPr lang="en-US" sz="4400" spc="-1" dirty="0">
                <a:solidFill>
                  <a:srgbClr val="000000"/>
                </a:solidFill>
                <a:latin typeface="Calibri Light"/>
              </a:rPr>
              <a:t>ased </a:t>
            </a:r>
            <a:r>
              <a:rPr lang="en-US" sz="4400" u="sng" spc="-1" dirty="0">
                <a:solidFill>
                  <a:srgbClr val="000000"/>
                </a:solidFill>
                <a:latin typeface="Calibri Light"/>
              </a:rPr>
              <a:t>S</a:t>
            </a:r>
            <a:r>
              <a:rPr lang="en-US" sz="4400" spc="-1" dirty="0">
                <a:solidFill>
                  <a:srgbClr val="000000"/>
                </a:solidFill>
                <a:latin typeface="Calibri Light"/>
              </a:rPr>
              <a:t>patial </a:t>
            </a:r>
            <a:r>
              <a:rPr lang="en-US" sz="4400" u="sng" spc="-1" dirty="0">
                <a:solidFill>
                  <a:srgbClr val="000000"/>
                </a:solidFill>
                <a:latin typeface="Calibri Light"/>
              </a:rPr>
              <a:t>C</a:t>
            </a:r>
            <a:r>
              <a:rPr lang="en-US" sz="4400" spc="-1" dirty="0">
                <a:solidFill>
                  <a:srgbClr val="000000"/>
                </a:solidFill>
                <a:latin typeface="Calibri Light"/>
              </a:rPr>
              <a:t>lustering of </a:t>
            </a:r>
            <a:r>
              <a:rPr lang="en-US" sz="4400" u="sng" spc="-1" dirty="0">
                <a:solidFill>
                  <a:srgbClr val="000000"/>
                </a:solidFill>
                <a:latin typeface="Calibri Light"/>
              </a:rPr>
              <a:t>A</a:t>
            </a:r>
            <a:r>
              <a:rPr lang="en-US" sz="4400" spc="-1" dirty="0">
                <a:solidFill>
                  <a:srgbClr val="000000"/>
                </a:solidFill>
                <a:latin typeface="Calibri Light"/>
              </a:rPr>
              <a:t>pplications with </a:t>
            </a:r>
            <a:r>
              <a:rPr lang="en-US" sz="4400" u="sng" spc="-1" dirty="0">
                <a:solidFill>
                  <a:srgbClr val="000000"/>
                </a:solidFill>
                <a:latin typeface="Calibri Light"/>
              </a:rPr>
              <a:t>N</a:t>
            </a:r>
            <a:r>
              <a:rPr lang="en-US" sz="4400" spc="-1" dirty="0">
                <a:solidFill>
                  <a:srgbClr val="000000"/>
                </a:solidFill>
                <a:latin typeface="Calibri Light"/>
              </a:rPr>
              <a:t>oise (DBSCAN)</a:t>
            </a:r>
            <a:endParaRPr lang="en-US" sz="4400" spc="-1" dirty="0">
              <a:solidFill>
                <a:srgbClr val="000000"/>
              </a:solidFill>
              <a:latin typeface="Calibri"/>
            </a:endParaRPr>
          </a:p>
        </p:txBody>
      </p:sp>
      <p:pic>
        <p:nvPicPr>
          <p:cNvPr id="230" name="Content Placeholder 4"/>
          <p:cNvPicPr/>
          <p:nvPr/>
        </p:nvPicPr>
        <p:blipFill>
          <a:blip r:embed="rId3"/>
          <a:srcRect t="20696" r="10634"/>
          <a:stretch/>
        </p:blipFill>
        <p:spPr>
          <a:xfrm>
            <a:off x="2467920" y="2034360"/>
            <a:ext cx="7044840" cy="4692960"/>
          </a:xfrm>
          <a:prstGeom prst="rect">
            <a:avLst/>
          </a:prstGeom>
          <a:ln>
            <a:noFill/>
          </a:ln>
        </p:spPr>
      </p:pic>
    </p:spTree>
    <p:extLst>
      <p:ext uri="{BB962C8B-B14F-4D97-AF65-F5344CB8AC3E}">
        <p14:creationId xmlns:p14="http://schemas.microsoft.com/office/powerpoint/2010/main" val="2475926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1" name="TextShape 1"/>
          <p:cNvSpPr txBox="1"/>
          <p:nvPr/>
        </p:nvSpPr>
        <p:spPr>
          <a:xfrm>
            <a:off x="2152560" y="365040"/>
            <a:ext cx="7886520" cy="1325160"/>
          </a:xfrm>
          <a:prstGeom prst="rect">
            <a:avLst/>
          </a:prstGeom>
          <a:noFill/>
          <a:ln>
            <a:noFill/>
          </a:ln>
        </p:spPr>
        <p:txBody>
          <a:bodyPr anchor="ctr">
            <a:noAutofit/>
          </a:bodyPr>
          <a:lstStyle/>
          <a:p>
            <a:pPr>
              <a:lnSpc>
                <a:spcPct val="90000"/>
              </a:lnSpc>
            </a:pPr>
            <a:r>
              <a:rPr lang="en-US" sz="4400" spc="-1">
                <a:solidFill>
                  <a:srgbClr val="000000"/>
                </a:solidFill>
                <a:latin typeface="Calibri Light"/>
              </a:rPr>
              <a:t>Density-based spatial clustering of applications with noise (DBSCAN)</a:t>
            </a:r>
            <a:endParaRPr lang="en-US" sz="4400" spc="-1">
              <a:solidFill>
                <a:srgbClr val="000000"/>
              </a:solidFill>
              <a:latin typeface="Calibri"/>
            </a:endParaRPr>
          </a:p>
        </p:txBody>
      </p:sp>
      <p:pic>
        <p:nvPicPr>
          <p:cNvPr id="232" name="Content Placeholder 6"/>
          <p:cNvPicPr/>
          <p:nvPr/>
        </p:nvPicPr>
        <p:blipFill>
          <a:blip r:embed="rId2"/>
          <a:stretch/>
        </p:blipFill>
        <p:spPr>
          <a:xfrm>
            <a:off x="2929800" y="2337120"/>
            <a:ext cx="5384520" cy="403812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3CAC3-8560-4E46-9FDD-91E8FEE55B87}"/>
              </a:ext>
            </a:extLst>
          </p:cNvPr>
          <p:cNvSpPr>
            <a:spLocks noGrp="1"/>
          </p:cNvSpPr>
          <p:nvPr>
            <p:ph type="title"/>
          </p:nvPr>
        </p:nvSpPr>
        <p:spPr>
          <a:xfrm>
            <a:off x="643469" y="333796"/>
            <a:ext cx="10515600" cy="1325563"/>
          </a:xfrm>
        </p:spPr>
        <p:txBody>
          <a:bodyPr/>
          <a:lstStyle/>
          <a:p>
            <a:r>
              <a:rPr lang="nl-NL" dirty="0" err="1"/>
              <a:t>Mean</a:t>
            </a:r>
            <a:r>
              <a:rPr lang="nl-NL" dirty="0"/>
              <a:t> Shift Clustering</a:t>
            </a:r>
            <a:endParaRPr lang="en-US" dirty="0"/>
          </a:p>
        </p:txBody>
      </p:sp>
      <p:pic>
        <p:nvPicPr>
          <p:cNvPr id="5" name="Content Placeholder 4" descr="Diagram, schematic&#10;&#10;Description automatically generated">
            <a:extLst>
              <a:ext uri="{FF2B5EF4-FFF2-40B4-BE49-F238E27FC236}">
                <a16:creationId xmlns:a16="http://schemas.microsoft.com/office/drawing/2014/main" id="{C9791637-40D1-4058-A9B0-A167B7545D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40420" y="503123"/>
            <a:ext cx="3995058" cy="2819809"/>
          </a:xfrm>
        </p:spPr>
      </p:pic>
      <p:pic>
        <p:nvPicPr>
          <p:cNvPr id="7" name="Picture 6" descr="Diagram&#10;&#10;Description automatically generated with medium confidence">
            <a:extLst>
              <a:ext uri="{FF2B5EF4-FFF2-40B4-BE49-F238E27FC236}">
                <a16:creationId xmlns:a16="http://schemas.microsoft.com/office/drawing/2014/main" id="{D66F837B-195E-4C0D-B81D-1CE2D5A7F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0420" y="3570176"/>
            <a:ext cx="3995058" cy="2819809"/>
          </a:xfrm>
          <a:prstGeom prst="rect">
            <a:avLst/>
          </a:prstGeom>
        </p:spPr>
      </p:pic>
      <p:sp>
        <p:nvSpPr>
          <p:cNvPr id="8" name="Content Placeholder 2">
            <a:extLst>
              <a:ext uri="{FF2B5EF4-FFF2-40B4-BE49-F238E27FC236}">
                <a16:creationId xmlns:a16="http://schemas.microsoft.com/office/drawing/2014/main" id="{8C8D6810-2E66-41AC-BBE3-6FDCFDDE1F42}"/>
              </a:ext>
            </a:extLst>
          </p:cNvPr>
          <p:cNvSpPr txBox="1">
            <a:spLocks/>
          </p:cNvSpPr>
          <p:nvPr/>
        </p:nvSpPr>
        <p:spPr>
          <a:xfrm>
            <a:off x="643469" y="1782981"/>
            <a:ext cx="5052482" cy="439398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000" dirty="0" err="1"/>
              <a:t>Mean</a:t>
            </a:r>
            <a:r>
              <a:rPr lang="nl-NL" sz="2000" dirty="0"/>
              <a:t> shift is gebaseerd op het vinden van pieken in de ‘</a:t>
            </a:r>
            <a:r>
              <a:rPr lang="nl-NL" sz="2000" dirty="0" err="1"/>
              <a:t>kernel</a:t>
            </a:r>
            <a:r>
              <a:rPr lang="nl-NL" sz="2000" dirty="0"/>
              <a:t> </a:t>
            </a:r>
            <a:r>
              <a:rPr lang="nl-NL" sz="2000" dirty="0" err="1"/>
              <a:t>density</a:t>
            </a:r>
            <a:r>
              <a:rPr lang="nl-NL" sz="2000" dirty="0"/>
              <a:t> </a:t>
            </a:r>
            <a:r>
              <a:rPr lang="nl-NL" sz="2000" dirty="0" err="1"/>
              <a:t>estimation</a:t>
            </a:r>
            <a:r>
              <a:rPr lang="nl-NL" sz="2000" dirty="0"/>
              <a:t>’.</a:t>
            </a:r>
          </a:p>
          <a:p>
            <a:r>
              <a:rPr lang="nl-NL" sz="2000" dirty="0"/>
              <a:t>Vervang ieder datapunt door een kansverdeling met bepaalde breedte (</a:t>
            </a:r>
            <a:r>
              <a:rPr lang="nl-NL" sz="2000" dirty="0" err="1"/>
              <a:t>kernel</a:t>
            </a:r>
            <a:r>
              <a:rPr lang="nl-NL" sz="2000" dirty="0"/>
              <a:t>). Leg deze allemaal over elkaar heen om een ‘</a:t>
            </a:r>
            <a:r>
              <a:rPr lang="nl-NL" sz="2000" dirty="0" err="1"/>
              <a:t>probability</a:t>
            </a:r>
            <a:r>
              <a:rPr lang="nl-NL" sz="2000" dirty="0"/>
              <a:t> </a:t>
            </a:r>
            <a:r>
              <a:rPr lang="nl-NL" sz="2000" dirty="0" err="1"/>
              <a:t>surface</a:t>
            </a:r>
            <a:r>
              <a:rPr lang="nl-NL" sz="2000" dirty="0"/>
              <a:t>’ te krijgen. </a:t>
            </a:r>
          </a:p>
          <a:p>
            <a:r>
              <a:rPr lang="nl-NL" sz="2000" dirty="0"/>
              <a:t>Ieder punt klimt naar boven naar een lokaal maximum. De resulterende punten zijn de centra van je clusters (</a:t>
            </a:r>
            <a:r>
              <a:rPr lang="nl-NL" sz="2000" dirty="0" err="1"/>
              <a:t>centroids</a:t>
            </a:r>
            <a:r>
              <a:rPr lang="nl-NL" sz="2000" dirty="0"/>
              <a:t>). </a:t>
            </a:r>
          </a:p>
          <a:p>
            <a:r>
              <a:rPr lang="nl-NL" sz="2000" dirty="0"/>
              <a:t>Toepassing: image </a:t>
            </a:r>
            <a:r>
              <a:rPr lang="nl-NL" sz="2000" dirty="0" err="1"/>
              <a:t>segmentation</a:t>
            </a:r>
            <a:r>
              <a:rPr lang="nl-NL" sz="2000" dirty="0"/>
              <a:t> (iedere pixel is een datapunt in de 3D RGB ruimte)</a:t>
            </a:r>
          </a:p>
          <a:p>
            <a:pPr marL="0" indent="0">
              <a:buFont typeface="Arial" panose="020B0604020202020204" pitchFamily="34" charset="0"/>
              <a:buNone/>
            </a:pPr>
            <a:endParaRPr lang="nl-NL" sz="2000" dirty="0"/>
          </a:p>
          <a:p>
            <a:pPr marL="0" indent="0">
              <a:buFont typeface="Arial" panose="020B0604020202020204" pitchFamily="34" charset="0"/>
              <a:buNone/>
            </a:pPr>
            <a:r>
              <a:rPr lang="nl-NL" sz="2000" b="1" dirty="0"/>
              <a:t>Instellingen: vorm en afmeting van de </a:t>
            </a:r>
            <a:r>
              <a:rPr lang="nl-NL" sz="2000" b="1" dirty="0" err="1"/>
              <a:t>kernel</a:t>
            </a:r>
            <a:r>
              <a:rPr lang="nl-NL" sz="2000" b="1" dirty="0"/>
              <a:t>.</a:t>
            </a:r>
          </a:p>
          <a:p>
            <a:pPr marL="0" indent="0">
              <a:buFont typeface="Arial" panose="020B0604020202020204" pitchFamily="34" charset="0"/>
              <a:buNone/>
            </a:pPr>
            <a:r>
              <a:rPr lang="nl-NL" sz="2000" b="1" dirty="0"/>
              <a:t>Je hoeft niet het aantal clusters in te stellen. </a:t>
            </a:r>
            <a:endParaRPr lang="en-US" sz="2000" b="1" dirty="0"/>
          </a:p>
        </p:txBody>
      </p:sp>
    </p:spTree>
    <p:extLst>
      <p:ext uri="{BB962C8B-B14F-4D97-AF65-F5344CB8AC3E}">
        <p14:creationId xmlns:p14="http://schemas.microsoft.com/office/powerpoint/2010/main" val="102918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7ECF38-7015-4491-959C-1EB83C8273DA}"/>
              </a:ext>
            </a:extLst>
          </p:cNvPr>
          <p:cNvSpPr>
            <a:spLocks noGrp="1"/>
          </p:cNvSpPr>
          <p:nvPr>
            <p:ph type="title"/>
          </p:nvPr>
        </p:nvSpPr>
        <p:spPr>
          <a:xfrm>
            <a:off x="643466" y="321734"/>
            <a:ext cx="11150427" cy="1135737"/>
          </a:xfrm>
        </p:spPr>
        <p:txBody>
          <a:bodyPr>
            <a:normAutofit/>
          </a:bodyPr>
          <a:lstStyle/>
          <a:p>
            <a:r>
              <a:rPr lang="nl-NL" sz="4000" dirty="0" err="1"/>
              <a:t>Agglomerative</a:t>
            </a:r>
            <a:r>
              <a:rPr lang="nl-NL" sz="4000" dirty="0"/>
              <a:t>/</a:t>
            </a:r>
            <a:r>
              <a:rPr lang="nl-NL" sz="4000" dirty="0" err="1"/>
              <a:t>Divisive</a:t>
            </a:r>
            <a:r>
              <a:rPr lang="nl-NL" sz="4000" dirty="0"/>
              <a:t> </a:t>
            </a:r>
            <a:r>
              <a:rPr lang="nl-NL" sz="4000" dirty="0" err="1"/>
              <a:t>Hierarchical</a:t>
            </a:r>
            <a:r>
              <a:rPr lang="nl-NL" sz="4000" dirty="0"/>
              <a:t> Clustering</a:t>
            </a:r>
            <a:endParaRPr lang="en-US" sz="4000" dirty="0"/>
          </a:p>
        </p:txBody>
      </p:sp>
      <p:sp>
        <p:nvSpPr>
          <p:cNvPr id="3" name="Content Placeholder 2">
            <a:extLst>
              <a:ext uri="{FF2B5EF4-FFF2-40B4-BE49-F238E27FC236}">
                <a16:creationId xmlns:a16="http://schemas.microsoft.com/office/drawing/2014/main" id="{54F74672-6B17-42B0-BAED-C557D3B8EA58}"/>
              </a:ext>
            </a:extLst>
          </p:cNvPr>
          <p:cNvSpPr>
            <a:spLocks noGrp="1"/>
          </p:cNvSpPr>
          <p:nvPr>
            <p:ph idx="1"/>
          </p:nvPr>
        </p:nvSpPr>
        <p:spPr>
          <a:xfrm>
            <a:off x="643466" y="1321553"/>
            <a:ext cx="5052482" cy="5297524"/>
          </a:xfrm>
        </p:spPr>
        <p:txBody>
          <a:bodyPr>
            <a:normAutofit lnSpcReduction="10000"/>
          </a:bodyPr>
          <a:lstStyle/>
          <a:p>
            <a:pPr marL="0" indent="0">
              <a:buNone/>
            </a:pPr>
            <a:r>
              <a:rPr lang="nl-NL" sz="2400" b="1" dirty="0" err="1"/>
              <a:t>Agglomeratief</a:t>
            </a:r>
            <a:r>
              <a:rPr lang="nl-NL" sz="2400" dirty="0"/>
              <a:t>: </a:t>
            </a:r>
          </a:p>
          <a:p>
            <a:pPr>
              <a:buFontTx/>
              <a:buChar char="-"/>
            </a:pPr>
            <a:r>
              <a:rPr lang="nl-NL" sz="2400" dirty="0"/>
              <a:t>Ieder data punt begint als een los cluster</a:t>
            </a:r>
          </a:p>
          <a:p>
            <a:pPr>
              <a:buFontTx/>
              <a:buChar char="-"/>
            </a:pPr>
            <a:r>
              <a:rPr lang="nl-NL" sz="2400" dirty="0"/>
              <a:t>De datapunten die het meest op elkaar lijken worden samengevoegd.</a:t>
            </a:r>
          </a:p>
          <a:p>
            <a:pPr>
              <a:buFontTx/>
              <a:buChar char="-"/>
            </a:pPr>
            <a:r>
              <a:rPr lang="nl-NL" sz="2400" dirty="0"/>
              <a:t>Dit proces gaat door tot alle datapunten in één groot cluster zitten. </a:t>
            </a:r>
          </a:p>
          <a:p>
            <a:pPr marL="0" indent="0">
              <a:buNone/>
            </a:pPr>
            <a:r>
              <a:rPr lang="nl-NL" sz="2400" b="1" dirty="0" err="1"/>
              <a:t>Divisive</a:t>
            </a:r>
            <a:r>
              <a:rPr lang="nl-NL" sz="2400" b="1" dirty="0"/>
              <a:t>:</a:t>
            </a:r>
          </a:p>
          <a:p>
            <a:pPr marL="0" indent="0">
              <a:buNone/>
            </a:pPr>
            <a:r>
              <a:rPr lang="nl-NL" sz="2400" dirty="0"/>
              <a:t>- Werkt precies andersom</a:t>
            </a:r>
          </a:p>
          <a:p>
            <a:pPr>
              <a:buFontTx/>
              <a:buChar char="-"/>
            </a:pPr>
            <a:r>
              <a:rPr lang="nl-NL" sz="2400" dirty="0"/>
              <a:t>Resultaat geeft clustering op verschillende detailniveaus</a:t>
            </a:r>
          </a:p>
          <a:p>
            <a:pPr>
              <a:buFontTx/>
              <a:buChar char="-"/>
            </a:pPr>
            <a:r>
              <a:rPr lang="nl-NL" sz="2400" dirty="0"/>
              <a:t>Beide kunnen in een </a:t>
            </a:r>
            <a:r>
              <a:rPr lang="nl-NL" sz="2400" b="1" dirty="0" err="1"/>
              <a:t>dendrogram</a:t>
            </a:r>
            <a:r>
              <a:rPr lang="nl-NL" sz="2400" dirty="0"/>
              <a:t> gevisualiseerd worden.</a:t>
            </a:r>
            <a:endParaRPr lang="en-US" sz="2400" b="1" dirty="0"/>
          </a:p>
        </p:txBody>
      </p:sp>
      <p:grpSp>
        <p:nvGrpSpPr>
          <p:cNvPr id="73" name="Group 7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4" name="Isosceles Triangle 7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8" name="Rectangle 7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8" name="Picture 4" descr="Hierarchical Clustering / Dendrogram: Simple Definition, Examples -  Statistics How To">
            <a:extLst>
              <a:ext uri="{FF2B5EF4-FFF2-40B4-BE49-F238E27FC236}">
                <a16:creationId xmlns:a16="http://schemas.microsoft.com/office/drawing/2014/main" id="{FD93E43B-C8C5-4E1E-BF8C-7A14377C1B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8408" y="2211094"/>
            <a:ext cx="6589202" cy="345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65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7ECF38-7015-4491-959C-1EB83C8273DA}"/>
              </a:ext>
            </a:extLst>
          </p:cNvPr>
          <p:cNvSpPr>
            <a:spLocks noGrp="1"/>
          </p:cNvSpPr>
          <p:nvPr>
            <p:ph type="title"/>
          </p:nvPr>
        </p:nvSpPr>
        <p:spPr>
          <a:xfrm>
            <a:off x="643466" y="321734"/>
            <a:ext cx="11150427" cy="1135737"/>
          </a:xfrm>
        </p:spPr>
        <p:txBody>
          <a:bodyPr>
            <a:normAutofit/>
          </a:bodyPr>
          <a:lstStyle/>
          <a:p>
            <a:r>
              <a:rPr lang="nl-NL" sz="4000" dirty="0" err="1"/>
              <a:t>Agglomerative</a:t>
            </a:r>
            <a:r>
              <a:rPr lang="nl-NL" sz="4000" dirty="0"/>
              <a:t>/</a:t>
            </a:r>
            <a:r>
              <a:rPr lang="nl-NL" sz="4000" dirty="0" err="1"/>
              <a:t>Divisive</a:t>
            </a:r>
            <a:r>
              <a:rPr lang="nl-NL" sz="4000" dirty="0"/>
              <a:t> </a:t>
            </a:r>
            <a:r>
              <a:rPr lang="nl-NL" sz="4000" dirty="0" err="1"/>
              <a:t>Hierarchical</a:t>
            </a:r>
            <a:r>
              <a:rPr lang="nl-NL" sz="4000" dirty="0"/>
              <a:t> Clustering</a:t>
            </a:r>
            <a:endParaRPr lang="en-US" sz="4000" dirty="0"/>
          </a:p>
        </p:txBody>
      </p:sp>
      <p:sp>
        <p:nvSpPr>
          <p:cNvPr id="3" name="Content Placeholder 2">
            <a:extLst>
              <a:ext uri="{FF2B5EF4-FFF2-40B4-BE49-F238E27FC236}">
                <a16:creationId xmlns:a16="http://schemas.microsoft.com/office/drawing/2014/main" id="{54F74672-6B17-42B0-BAED-C557D3B8EA58}"/>
              </a:ext>
            </a:extLst>
          </p:cNvPr>
          <p:cNvSpPr>
            <a:spLocks noGrp="1"/>
          </p:cNvSpPr>
          <p:nvPr>
            <p:ph idx="1"/>
          </p:nvPr>
        </p:nvSpPr>
        <p:spPr>
          <a:xfrm>
            <a:off x="643466" y="1321553"/>
            <a:ext cx="5052482" cy="5297524"/>
          </a:xfrm>
        </p:spPr>
        <p:txBody>
          <a:bodyPr>
            <a:normAutofit lnSpcReduction="10000"/>
          </a:bodyPr>
          <a:lstStyle/>
          <a:p>
            <a:pPr marL="0" indent="0">
              <a:buNone/>
            </a:pPr>
            <a:r>
              <a:rPr lang="nl-NL" sz="2400" b="1" dirty="0" err="1"/>
              <a:t>Agglomeratief</a:t>
            </a:r>
            <a:r>
              <a:rPr lang="nl-NL" sz="2400" dirty="0"/>
              <a:t>: </a:t>
            </a:r>
          </a:p>
          <a:p>
            <a:pPr>
              <a:buFontTx/>
              <a:buChar char="-"/>
            </a:pPr>
            <a:r>
              <a:rPr lang="nl-NL" sz="2400" dirty="0"/>
              <a:t>Ieder data punt begint als een los cluster</a:t>
            </a:r>
          </a:p>
          <a:p>
            <a:pPr>
              <a:buFontTx/>
              <a:buChar char="-"/>
            </a:pPr>
            <a:r>
              <a:rPr lang="nl-NL" sz="2400" dirty="0"/>
              <a:t>De datapunten die het meest op elkaar lijken worden samengevoegd.</a:t>
            </a:r>
          </a:p>
          <a:p>
            <a:pPr>
              <a:buFontTx/>
              <a:buChar char="-"/>
            </a:pPr>
            <a:r>
              <a:rPr lang="nl-NL" sz="2400" dirty="0"/>
              <a:t>Dit proces gaat door tot alle datapunten in één groot cluster zitten. </a:t>
            </a:r>
          </a:p>
          <a:p>
            <a:pPr marL="0" indent="0">
              <a:buNone/>
            </a:pPr>
            <a:r>
              <a:rPr lang="nl-NL" sz="2400" b="1" dirty="0" err="1"/>
              <a:t>Divisive</a:t>
            </a:r>
            <a:r>
              <a:rPr lang="nl-NL" sz="2400" b="1" dirty="0"/>
              <a:t>:</a:t>
            </a:r>
          </a:p>
          <a:p>
            <a:pPr marL="0" indent="0">
              <a:buNone/>
            </a:pPr>
            <a:r>
              <a:rPr lang="nl-NL" sz="2400" dirty="0"/>
              <a:t>- Werkt precies andersom</a:t>
            </a:r>
          </a:p>
          <a:p>
            <a:pPr>
              <a:buFontTx/>
              <a:buChar char="-"/>
            </a:pPr>
            <a:r>
              <a:rPr lang="nl-NL" sz="2400" dirty="0"/>
              <a:t>Resultaat geeft clustering op verschillende detailniveaus</a:t>
            </a:r>
          </a:p>
          <a:p>
            <a:pPr>
              <a:buFontTx/>
              <a:buChar char="-"/>
            </a:pPr>
            <a:r>
              <a:rPr lang="nl-NL" sz="2400" dirty="0"/>
              <a:t>Beide kunnen in een </a:t>
            </a:r>
            <a:r>
              <a:rPr lang="nl-NL" sz="2400" b="1" dirty="0" err="1"/>
              <a:t>dendrogram</a:t>
            </a:r>
            <a:r>
              <a:rPr lang="nl-NL" sz="2400" dirty="0"/>
              <a:t> gevisualiseerd worden.</a:t>
            </a:r>
            <a:endParaRPr lang="en-US" sz="2400" b="1" dirty="0"/>
          </a:p>
        </p:txBody>
      </p:sp>
      <p:grpSp>
        <p:nvGrpSpPr>
          <p:cNvPr id="73" name="Group 7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4" name="Isosceles Triangle 7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8" name="Rectangle 7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Afbeelding 4" descr="Afbeelding met diagram, Plan, ontwerp&#10;&#10;Door AI gegenereerde inhoud is mogelijk onjuist.">
            <a:extLst>
              <a:ext uri="{FF2B5EF4-FFF2-40B4-BE49-F238E27FC236}">
                <a16:creationId xmlns:a16="http://schemas.microsoft.com/office/drawing/2014/main" id="{E0A03E1E-8891-C225-C38B-E079A8F72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210" y="1262371"/>
            <a:ext cx="5052482" cy="5052482"/>
          </a:xfrm>
          <a:prstGeom prst="rect">
            <a:avLst/>
          </a:prstGeom>
        </p:spPr>
      </p:pic>
    </p:spTree>
    <p:extLst>
      <p:ext uri="{BB962C8B-B14F-4D97-AF65-F5344CB8AC3E}">
        <p14:creationId xmlns:p14="http://schemas.microsoft.com/office/powerpoint/2010/main" val="372881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E26FB152-4F77-40F4-B6D1-92E08B6FC90C}"/>
              </a:ext>
            </a:extLst>
          </p:cNvPr>
          <p:cNvPicPr/>
          <p:nvPr/>
        </p:nvPicPr>
        <p:blipFill>
          <a:blip r:embed="rId2"/>
          <a:stretch/>
        </p:blipFill>
        <p:spPr>
          <a:xfrm>
            <a:off x="1906740" y="442303"/>
            <a:ext cx="7565760" cy="5674320"/>
          </a:xfrm>
          <a:prstGeom prst="rect">
            <a:avLst/>
          </a:prstGeom>
          <a:ln>
            <a:noFill/>
          </a:ln>
        </p:spPr>
      </p:pic>
      <p:sp>
        <p:nvSpPr>
          <p:cNvPr id="3" name="CustomShape 1">
            <a:extLst>
              <a:ext uri="{FF2B5EF4-FFF2-40B4-BE49-F238E27FC236}">
                <a16:creationId xmlns:a16="http://schemas.microsoft.com/office/drawing/2014/main" id="{69A3FD4D-9A2C-46F0-9F59-2C4A4AB7B0E3}"/>
              </a:ext>
            </a:extLst>
          </p:cNvPr>
          <p:cNvSpPr/>
          <p:nvPr/>
        </p:nvSpPr>
        <p:spPr>
          <a:xfrm>
            <a:off x="5689620" y="6231463"/>
            <a:ext cx="62506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u="sng" strike="noStrike" spc="-1">
                <a:solidFill>
                  <a:srgbClr val="0563C1"/>
                </a:solidFill>
                <a:uFillTx/>
                <a:latin typeface="Calibri"/>
                <a:hlinkClick r:id="rId3"/>
              </a:rPr>
              <a:t>https://www.youtube.com/watch?v=vg1w5ZUF5lA</a:t>
            </a:r>
            <a:r>
              <a:rPr lang="en-US" sz="1800" b="0" strike="noStrike" spc="-1">
                <a:solidFill>
                  <a:srgbClr val="000000"/>
                </a:solidFill>
                <a:latin typeface="Calibri"/>
              </a:rPr>
              <a:t> </a:t>
            </a:r>
            <a:endParaRPr lang="en-US" sz="1800" b="0" strike="noStrike" spc="-1">
              <a:latin typeface="Calibri"/>
            </a:endParaRPr>
          </a:p>
        </p:txBody>
      </p:sp>
    </p:spTree>
    <p:extLst>
      <p:ext uri="{BB962C8B-B14F-4D97-AF65-F5344CB8AC3E}">
        <p14:creationId xmlns:p14="http://schemas.microsoft.com/office/powerpoint/2010/main" val="660006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9F23-F50A-489E-95E1-1158374907C3}"/>
              </a:ext>
            </a:extLst>
          </p:cNvPr>
          <p:cNvSpPr>
            <a:spLocks noGrp="1"/>
          </p:cNvSpPr>
          <p:nvPr>
            <p:ph type="title"/>
          </p:nvPr>
        </p:nvSpPr>
        <p:spPr/>
        <p:txBody>
          <a:bodyPr/>
          <a:lstStyle/>
          <a:p>
            <a:r>
              <a:rPr lang="nl-NL" dirty="0" err="1"/>
              <a:t>Distance</a:t>
            </a:r>
            <a:r>
              <a:rPr lang="nl-NL" dirty="0"/>
              <a:t>/</a:t>
            </a:r>
            <a:r>
              <a:rPr lang="nl-NL" dirty="0" err="1"/>
              <a:t>Similarity</a:t>
            </a:r>
            <a:endParaRPr lang="en-US" dirty="0"/>
          </a:p>
        </p:txBody>
      </p:sp>
      <p:sp>
        <p:nvSpPr>
          <p:cNvPr id="3" name="Content Placeholder 2">
            <a:extLst>
              <a:ext uri="{FF2B5EF4-FFF2-40B4-BE49-F238E27FC236}">
                <a16:creationId xmlns:a16="http://schemas.microsoft.com/office/drawing/2014/main" id="{5BBBBF25-0716-47ED-9EAC-578B0FA24080}"/>
              </a:ext>
            </a:extLst>
          </p:cNvPr>
          <p:cNvSpPr>
            <a:spLocks noGrp="1"/>
          </p:cNvSpPr>
          <p:nvPr>
            <p:ph idx="1"/>
          </p:nvPr>
        </p:nvSpPr>
        <p:spPr>
          <a:xfrm>
            <a:off x="838200" y="1533526"/>
            <a:ext cx="6553200" cy="5172074"/>
          </a:xfrm>
        </p:spPr>
        <p:txBody>
          <a:bodyPr>
            <a:normAutofit fontScale="85000" lnSpcReduction="10000"/>
          </a:bodyPr>
          <a:lstStyle/>
          <a:p>
            <a:pPr marL="0" indent="0">
              <a:buNone/>
            </a:pPr>
            <a:r>
              <a:rPr lang="nl-NL" dirty="0"/>
              <a:t>Afstand is een belangrijk concept binnen clustering, het geeft aan hoeveel data punten op elkaar lijken (hoe ver ze van elkaar verwijderd zijn). </a:t>
            </a:r>
          </a:p>
          <a:p>
            <a:pPr marL="0" indent="0">
              <a:buNone/>
            </a:pPr>
            <a:r>
              <a:rPr lang="nl-NL" dirty="0"/>
              <a:t>Er zijn veel manieren om afstand (en dus </a:t>
            </a:r>
            <a:r>
              <a:rPr lang="nl-NL" dirty="0" err="1"/>
              <a:t>dissimilarity</a:t>
            </a:r>
            <a:r>
              <a:rPr lang="nl-NL" dirty="0"/>
              <a:t>) te berekenen, o.a. </a:t>
            </a:r>
            <a:r>
              <a:rPr lang="nl-NL" i="1" dirty="0"/>
              <a:t>euclidische</a:t>
            </a:r>
            <a:r>
              <a:rPr lang="nl-NL" dirty="0"/>
              <a:t> en </a:t>
            </a:r>
            <a:r>
              <a:rPr lang="nl-NL" i="1" dirty="0" err="1"/>
              <a:t>manhattan</a:t>
            </a:r>
            <a:r>
              <a:rPr lang="nl-NL" dirty="0"/>
              <a:t> afstand. </a:t>
            </a:r>
          </a:p>
          <a:p>
            <a:pPr marL="0" indent="0">
              <a:buNone/>
            </a:pPr>
            <a:r>
              <a:rPr lang="nl-NL" dirty="0"/>
              <a:t>Als je de afstand van ieder data punt tot ieder ander data punt in de dataset berekent kan je de zogenaamde </a:t>
            </a:r>
            <a:r>
              <a:rPr lang="nl-NL" dirty="0" err="1"/>
              <a:t>distance</a:t>
            </a:r>
            <a:r>
              <a:rPr lang="nl-NL" dirty="0"/>
              <a:t> of </a:t>
            </a:r>
            <a:r>
              <a:rPr lang="nl-NL" dirty="0" err="1"/>
              <a:t>dissimilarity</a:t>
            </a:r>
            <a:r>
              <a:rPr lang="nl-NL" dirty="0"/>
              <a:t> matrix maken. </a:t>
            </a:r>
          </a:p>
          <a:p>
            <a:pPr marL="0" indent="0">
              <a:buNone/>
            </a:pPr>
            <a:endParaRPr lang="en-US" dirty="0">
              <a:solidFill>
                <a:srgbClr val="808080"/>
              </a:solidFill>
              <a:latin typeface="Open Sans" panose="020B0604020202020204" pitchFamily="34" charset="0"/>
            </a:endParaRPr>
          </a:p>
          <a:p>
            <a:pPr marL="0" indent="0">
              <a:buNone/>
            </a:pPr>
            <a:r>
              <a:rPr lang="en-US" b="1" dirty="0" err="1"/>
              <a:t>Voorwaarden</a:t>
            </a:r>
            <a:r>
              <a:rPr lang="en-US" b="1" dirty="0"/>
              <a:t>:</a:t>
            </a:r>
          </a:p>
          <a:p>
            <a:r>
              <a:rPr lang="nl-NL" b="1" dirty="0"/>
              <a:t>Alle categorische data omzetten naar getallen</a:t>
            </a:r>
          </a:p>
          <a:p>
            <a:r>
              <a:rPr lang="nl-NL" b="1" dirty="0"/>
              <a:t>Data normalisatie</a:t>
            </a:r>
            <a:endParaRPr lang="en-US" dirty="0"/>
          </a:p>
        </p:txBody>
      </p:sp>
      <p:pic>
        <p:nvPicPr>
          <p:cNvPr id="6" name="Picture 5">
            <a:extLst>
              <a:ext uri="{FF2B5EF4-FFF2-40B4-BE49-F238E27FC236}">
                <a16:creationId xmlns:a16="http://schemas.microsoft.com/office/drawing/2014/main" id="{5643D8A8-F7BC-4204-A354-6BB07B8F1DE3}"/>
              </a:ext>
            </a:extLst>
          </p:cNvPr>
          <p:cNvPicPr>
            <a:picLocks noChangeAspect="1"/>
          </p:cNvPicPr>
          <p:nvPr/>
        </p:nvPicPr>
        <p:blipFill rotWithShape="1">
          <a:blip r:embed="rId2"/>
          <a:srcRect l="3154" r="1577"/>
          <a:stretch/>
        </p:blipFill>
        <p:spPr>
          <a:xfrm>
            <a:off x="7648575" y="1533526"/>
            <a:ext cx="4105276" cy="4266406"/>
          </a:xfrm>
          <a:prstGeom prst="rect">
            <a:avLst/>
          </a:prstGeom>
        </p:spPr>
      </p:pic>
    </p:spTree>
    <p:extLst>
      <p:ext uri="{BB962C8B-B14F-4D97-AF65-F5344CB8AC3E}">
        <p14:creationId xmlns:p14="http://schemas.microsoft.com/office/powerpoint/2010/main" val="1581284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A06A8D64-474A-437E-9B3F-C7C34143FF39}"/>
              </a:ext>
            </a:extLst>
          </p:cNvPr>
          <p:cNvPicPr/>
          <p:nvPr/>
        </p:nvPicPr>
        <p:blipFill>
          <a:blip r:embed="rId2"/>
          <a:stretch/>
        </p:blipFill>
        <p:spPr>
          <a:xfrm>
            <a:off x="5260489" y="1217339"/>
            <a:ext cx="6931511" cy="5097399"/>
          </a:xfrm>
          <a:prstGeom prst="rect">
            <a:avLst/>
          </a:prstGeom>
          <a:ln>
            <a:noFill/>
          </a:ln>
        </p:spPr>
      </p:pic>
      <p:sp>
        <p:nvSpPr>
          <p:cNvPr id="3" name="CustomShape 1">
            <a:extLst>
              <a:ext uri="{FF2B5EF4-FFF2-40B4-BE49-F238E27FC236}">
                <a16:creationId xmlns:a16="http://schemas.microsoft.com/office/drawing/2014/main" id="{147FF296-BE9D-484C-B952-AC2D3FB2DD5E}"/>
              </a:ext>
            </a:extLst>
          </p:cNvPr>
          <p:cNvSpPr/>
          <p:nvPr/>
        </p:nvSpPr>
        <p:spPr>
          <a:xfrm>
            <a:off x="66600" y="6568560"/>
            <a:ext cx="604296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000" b="0" u="sng" strike="noStrike" spc="-1">
                <a:solidFill>
                  <a:srgbClr val="0563C1"/>
                </a:solidFill>
                <a:uFillTx/>
                <a:latin typeface="Calibri"/>
                <a:hlinkClick r:id="rId3"/>
              </a:rPr>
              <a:t>http://www.sthda.com/english/articles/26-clustering-basics/86-clustering-distance-measures-essentials/</a:t>
            </a:r>
            <a:r>
              <a:rPr lang="en-US" sz="1000" b="0" strike="noStrike" spc="-1">
                <a:solidFill>
                  <a:srgbClr val="000000"/>
                </a:solidFill>
                <a:latin typeface="Calibri"/>
              </a:rPr>
              <a:t> </a:t>
            </a:r>
            <a:endParaRPr lang="en-US" sz="1000" b="0" strike="noStrike" spc="-1">
              <a:latin typeface="Calibri"/>
            </a:endParaRPr>
          </a:p>
        </p:txBody>
      </p:sp>
      <p:sp>
        <p:nvSpPr>
          <p:cNvPr id="4" name="CustomShape 2">
            <a:extLst>
              <a:ext uri="{FF2B5EF4-FFF2-40B4-BE49-F238E27FC236}">
                <a16:creationId xmlns:a16="http://schemas.microsoft.com/office/drawing/2014/main" id="{6664D194-97C4-48B7-BBB0-987AD4E3A880}"/>
              </a:ext>
            </a:extLst>
          </p:cNvPr>
          <p:cNvSpPr/>
          <p:nvPr/>
        </p:nvSpPr>
        <p:spPr>
          <a:xfrm>
            <a:off x="290880" y="776520"/>
            <a:ext cx="8711280" cy="49098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nl-NL" sz="2600" b="1" strike="noStrike" spc="-1" dirty="0">
                <a:solidFill>
                  <a:srgbClr val="021B34"/>
                </a:solidFill>
                <a:latin typeface="Open Sans"/>
              </a:rPr>
              <a:t>Welke afstandsmaat moeten we kiezen?</a:t>
            </a:r>
            <a:endParaRPr lang="en-US" sz="2600" b="0" strike="noStrike" spc="-1" dirty="0">
              <a:latin typeface="Calibri"/>
            </a:endParaRPr>
          </a:p>
        </p:txBody>
      </p:sp>
      <p:pic>
        <p:nvPicPr>
          <p:cNvPr id="5" name="Picture 8">
            <a:extLst>
              <a:ext uri="{FF2B5EF4-FFF2-40B4-BE49-F238E27FC236}">
                <a16:creationId xmlns:a16="http://schemas.microsoft.com/office/drawing/2014/main" id="{57B9C551-8536-4138-AA42-E1DC04DCB03D}"/>
              </a:ext>
            </a:extLst>
          </p:cNvPr>
          <p:cNvPicPr/>
          <p:nvPr/>
        </p:nvPicPr>
        <p:blipFill>
          <a:blip r:embed="rId4"/>
          <a:stretch/>
        </p:blipFill>
        <p:spPr>
          <a:xfrm>
            <a:off x="5491800" y="0"/>
            <a:ext cx="3460680" cy="793440"/>
          </a:xfrm>
          <a:prstGeom prst="rect">
            <a:avLst/>
          </a:prstGeom>
          <a:ln>
            <a:noFill/>
          </a:ln>
        </p:spPr>
      </p:pic>
      <p:sp>
        <p:nvSpPr>
          <p:cNvPr id="6" name="CustomShape 3">
            <a:extLst>
              <a:ext uri="{FF2B5EF4-FFF2-40B4-BE49-F238E27FC236}">
                <a16:creationId xmlns:a16="http://schemas.microsoft.com/office/drawing/2014/main" id="{B1882716-78CE-4CE4-AD50-CCFF1DAC77E4}"/>
              </a:ext>
            </a:extLst>
          </p:cNvPr>
          <p:cNvSpPr/>
          <p:nvPr/>
        </p:nvSpPr>
        <p:spPr>
          <a:xfrm>
            <a:off x="290879" y="1803960"/>
            <a:ext cx="4603849" cy="341486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nl-NL" sz="1800" b="0" strike="noStrike" spc="-1" dirty="0">
                <a:solidFill>
                  <a:srgbClr val="021B34"/>
                </a:solidFill>
                <a:latin typeface="&amp;quot"/>
              </a:rPr>
              <a:t>De keuze van afstandsmaten is erg belangrijk, omdat het een sterke invloed heeft op de clusteringresultaten. Voor de meest voorkomende clusteringsoftware is de standaardafstandsmaat de Euclidische afstand.</a:t>
            </a:r>
          </a:p>
          <a:p>
            <a:pPr>
              <a:lnSpc>
                <a:spcPct val="100000"/>
              </a:lnSpc>
            </a:pPr>
            <a:endParaRPr lang="nl-NL" sz="1800" b="0" strike="noStrike" spc="-1" dirty="0">
              <a:solidFill>
                <a:srgbClr val="021B34"/>
              </a:solidFill>
              <a:latin typeface="&amp;quot"/>
            </a:endParaRPr>
          </a:p>
          <a:p>
            <a:pPr>
              <a:lnSpc>
                <a:spcPct val="100000"/>
              </a:lnSpc>
            </a:pPr>
            <a:r>
              <a:rPr lang="nl-NL" sz="1800" b="0" strike="noStrike" spc="-1" dirty="0">
                <a:solidFill>
                  <a:srgbClr val="021B34"/>
                </a:solidFill>
                <a:latin typeface="&amp;quot"/>
              </a:rPr>
              <a:t>Afhankelijk van het type gegevens en de vragen van de onderzoeker, kunnen andere </a:t>
            </a:r>
            <a:r>
              <a:rPr lang="nl-NL" sz="1800" b="0" strike="noStrike" spc="-1" dirty="0" err="1">
                <a:solidFill>
                  <a:srgbClr val="021B34"/>
                </a:solidFill>
                <a:latin typeface="&amp;quot"/>
              </a:rPr>
              <a:t>dissimilarity</a:t>
            </a:r>
            <a:r>
              <a:rPr lang="nl-NL" sz="1800" b="0" strike="noStrike" spc="-1" dirty="0">
                <a:solidFill>
                  <a:srgbClr val="021B34"/>
                </a:solidFill>
                <a:latin typeface="&amp;quot"/>
              </a:rPr>
              <a:t> </a:t>
            </a:r>
            <a:r>
              <a:rPr lang="nl-NL" sz="1800" b="0" strike="noStrike" spc="-1" dirty="0" err="1">
                <a:solidFill>
                  <a:srgbClr val="021B34"/>
                </a:solidFill>
                <a:latin typeface="&amp;quot"/>
              </a:rPr>
              <a:t>measures</a:t>
            </a:r>
            <a:r>
              <a:rPr lang="nl-NL" sz="1800" b="0" strike="noStrike" spc="-1" dirty="0">
                <a:solidFill>
                  <a:srgbClr val="021B34"/>
                </a:solidFill>
                <a:latin typeface="&amp;quot"/>
              </a:rPr>
              <a:t> de voorkeur hebben. </a:t>
            </a:r>
            <a:r>
              <a:rPr lang="nl-NL" sz="1800" b="0" strike="noStrike" spc="-1" dirty="0" err="1">
                <a:solidFill>
                  <a:srgbClr val="021B34"/>
                </a:solidFill>
                <a:latin typeface="&amp;quot"/>
              </a:rPr>
              <a:t>Correlatiegebaseerde</a:t>
            </a:r>
            <a:r>
              <a:rPr lang="nl-NL" sz="1800" b="0" strike="noStrike" spc="-1" dirty="0">
                <a:solidFill>
                  <a:srgbClr val="021B34"/>
                </a:solidFill>
                <a:latin typeface="&amp;quot"/>
              </a:rPr>
              <a:t> afstand wordt bijvoorbeeld vaak gebruikt bij genexpressiedata-analyse.</a:t>
            </a:r>
            <a:endParaRPr lang="en-US" sz="1800" b="0" strike="noStrike" spc="-1" dirty="0">
              <a:latin typeface="Calibri"/>
            </a:endParaRPr>
          </a:p>
        </p:txBody>
      </p:sp>
    </p:spTree>
    <p:extLst>
      <p:ext uri="{BB962C8B-B14F-4D97-AF65-F5344CB8AC3E}">
        <p14:creationId xmlns:p14="http://schemas.microsoft.com/office/powerpoint/2010/main" val="145839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TextShape 1"/>
          <p:cNvSpPr txBox="1"/>
          <p:nvPr/>
        </p:nvSpPr>
        <p:spPr>
          <a:xfrm>
            <a:off x="2152560" y="365040"/>
            <a:ext cx="7886520" cy="1325160"/>
          </a:xfrm>
          <a:prstGeom prst="rect">
            <a:avLst/>
          </a:prstGeom>
          <a:noFill/>
          <a:ln>
            <a:noFill/>
          </a:ln>
        </p:spPr>
        <p:txBody>
          <a:bodyPr anchor="ctr">
            <a:noAutofit/>
          </a:bodyPr>
          <a:lstStyle/>
          <a:p>
            <a:endParaRPr lang="en-US" spc="-1">
              <a:solidFill>
                <a:srgbClr val="000000"/>
              </a:solidFill>
              <a:latin typeface="Calibri"/>
            </a:endParaRPr>
          </a:p>
        </p:txBody>
      </p:sp>
      <p:sp>
        <p:nvSpPr>
          <p:cNvPr id="426" name="TextShape 2"/>
          <p:cNvSpPr txBox="1"/>
          <p:nvPr/>
        </p:nvSpPr>
        <p:spPr>
          <a:xfrm>
            <a:off x="1981200" y="2086920"/>
            <a:ext cx="8229240" cy="4038840"/>
          </a:xfrm>
          <a:prstGeom prst="rect">
            <a:avLst/>
          </a:prstGeom>
          <a:noFill/>
          <a:ln>
            <a:noFill/>
          </a:ln>
        </p:spPr>
        <p:txBody>
          <a:bodyPr>
            <a:noAutofit/>
          </a:bodyPr>
          <a:lstStyle/>
          <a:p>
            <a:endParaRPr lang="en-US" sz="2800" spc="-1">
              <a:solidFill>
                <a:srgbClr val="000000"/>
              </a:solidFill>
              <a:latin typeface="Calibri"/>
            </a:endParaRPr>
          </a:p>
        </p:txBody>
      </p:sp>
      <p:sp>
        <p:nvSpPr>
          <p:cNvPr id="427" name="CustomShape 3"/>
          <p:cNvSpPr/>
          <p:nvPr/>
        </p:nvSpPr>
        <p:spPr>
          <a:xfrm>
            <a:off x="0" y="0"/>
            <a:ext cx="12192000" cy="6857640"/>
          </a:xfrm>
          <a:prstGeom prst="rect">
            <a:avLst/>
          </a:prstGeom>
          <a:solidFill>
            <a:schemeClr val="tx2">
              <a:lumMod val="60000"/>
              <a:lumOff val="40000"/>
            </a:schemeClr>
          </a:solidFill>
          <a:ln>
            <a:solidFill>
              <a:schemeClr val="bg1"/>
            </a:solidFill>
          </a:ln>
        </p:spPr>
        <p:style>
          <a:lnRef idx="1">
            <a:schemeClr val="accent1"/>
          </a:lnRef>
          <a:fillRef idx="3">
            <a:schemeClr val="accent1"/>
          </a:fillRef>
          <a:effectRef idx="2">
            <a:schemeClr val="accent1"/>
          </a:effectRef>
          <a:fontRef idx="minor"/>
        </p:style>
        <p:txBody>
          <a:bodyPr/>
          <a:lstStyle/>
          <a:p>
            <a:endParaRPr lang="nl-NL"/>
          </a:p>
        </p:txBody>
      </p:sp>
      <p:sp>
        <p:nvSpPr>
          <p:cNvPr id="428" name="CustomShape 4"/>
          <p:cNvSpPr/>
          <p:nvPr/>
        </p:nvSpPr>
        <p:spPr>
          <a:xfrm>
            <a:off x="3195480" y="1536120"/>
            <a:ext cx="7323480" cy="230687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4800" spc="-1" dirty="0">
                <a:solidFill>
                  <a:srgbClr val="FFFFFF"/>
                </a:solidFill>
                <a:latin typeface="Aharoni"/>
              </a:rPr>
              <a:t>Clustering </a:t>
            </a:r>
            <a:endParaRPr lang="en-US" sz="4800" spc="-1" dirty="0">
              <a:latin typeface="Calibri"/>
            </a:endParaRPr>
          </a:p>
          <a:p>
            <a:pPr>
              <a:lnSpc>
                <a:spcPct val="100000"/>
              </a:lnSpc>
            </a:pPr>
            <a:r>
              <a:rPr lang="en-GB" sz="4800" spc="-1" dirty="0">
                <a:solidFill>
                  <a:srgbClr val="FFFFFF"/>
                </a:solidFill>
                <a:latin typeface="Aharoni"/>
              </a:rPr>
              <a:t>Validation</a:t>
            </a:r>
            <a:endParaRPr lang="en-US" sz="4800" spc="-1" dirty="0">
              <a:latin typeface="Calibri"/>
            </a:endParaRPr>
          </a:p>
          <a:p>
            <a:pPr>
              <a:lnSpc>
                <a:spcPct val="100000"/>
              </a:lnSpc>
            </a:pPr>
            <a:r>
              <a:rPr lang="en-GB" sz="4800" spc="-1" dirty="0">
                <a:solidFill>
                  <a:srgbClr val="FFFFFF"/>
                </a:solidFill>
                <a:latin typeface="Aharoni"/>
              </a:rPr>
              <a:t>Metrics</a:t>
            </a:r>
            <a:endParaRPr lang="en-US" sz="4800" spc="-1" dirty="0">
              <a:latin typeface="Calibri"/>
            </a:endParaRPr>
          </a:p>
        </p:txBody>
      </p:sp>
      <p:sp>
        <p:nvSpPr>
          <p:cNvPr id="6" name="PlaceHolder 5"/>
          <p:cNvSpPr>
            <a:spLocks noGrp="1"/>
          </p:cNvSpPr>
          <p:nvPr>
            <p:ph type="sldNum" idx="5"/>
          </p:nvPr>
        </p:nvSpPr>
        <p:spPr>
          <a:xfrm>
            <a:off x="6458040" y="6356520"/>
            <a:ext cx="2057040" cy="364680"/>
          </a:xfrm>
          <a:prstGeom prst="rect">
            <a:avLst/>
          </a:prstGeom>
        </p:spPr>
        <p:txBody>
          <a:bodyPr anchor="ctr">
            <a:noAutofit/>
          </a:bodyPr>
          <a:lstStyle>
            <a:defPPr>
              <a:defRPr lang="en-US"/>
            </a:defPPr>
            <a:lvl1pPr marL="0" algn="r" defTabSz="914400" rtl="0" eaLnBrk="1" latinLnBrk="0" hangingPunct="1">
              <a:lnSpc>
                <a:spcPct val="100000"/>
              </a:lnSpc>
              <a:defRPr lang="nl-NL" sz="1200" b="0" strike="noStrike" kern="1200" spc="-1">
                <a:solidFill>
                  <a:srgbClr val="8B8B8B"/>
                </a:solidFill>
                <a:latin typeface="Calibri"/>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A42D56-0434-4C73-8BC6-7BBC8B2232A0}" type="slidenum">
              <a:rPr lang="en-US" smtClean="0"/>
              <a:pPr/>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TextShape 1"/>
          <p:cNvSpPr txBox="1"/>
          <p:nvPr/>
        </p:nvSpPr>
        <p:spPr>
          <a:xfrm>
            <a:off x="1799220" y="696268"/>
            <a:ext cx="8423640" cy="1325160"/>
          </a:xfrm>
          <a:prstGeom prst="rect">
            <a:avLst/>
          </a:prstGeom>
          <a:noFill/>
          <a:ln>
            <a:noFill/>
          </a:ln>
        </p:spPr>
        <p:txBody>
          <a:bodyPr anchor="ctr">
            <a:normAutofit/>
          </a:bodyPr>
          <a:lstStyle/>
          <a:p>
            <a:pPr>
              <a:lnSpc>
                <a:spcPct val="90000"/>
              </a:lnSpc>
            </a:pPr>
            <a:r>
              <a:rPr lang="en-US" sz="3200" b="1" spc="-1" dirty="0">
                <a:solidFill>
                  <a:srgbClr val="000000"/>
                </a:solidFill>
                <a:latin typeface="Calibri Light"/>
              </a:rPr>
              <a:t>Cluster Validation Statistics: Must Know Methods </a:t>
            </a:r>
            <a:endParaRPr lang="en-US" sz="3200" spc="-1" dirty="0">
              <a:solidFill>
                <a:srgbClr val="000000"/>
              </a:solidFill>
              <a:latin typeface="Calibri"/>
            </a:endParaRPr>
          </a:p>
        </p:txBody>
      </p:sp>
      <p:pic>
        <p:nvPicPr>
          <p:cNvPr id="430" name="Picture 6"/>
          <p:cNvPicPr/>
          <p:nvPr/>
        </p:nvPicPr>
        <p:blipFill>
          <a:blip r:embed="rId3"/>
          <a:stretch/>
        </p:blipFill>
        <p:spPr>
          <a:xfrm>
            <a:off x="7015800" y="0"/>
            <a:ext cx="3460680" cy="793440"/>
          </a:xfrm>
          <a:prstGeom prst="rect">
            <a:avLst/>
          </a:prstGeom>
          <a:ln>
            <a:noFill/>
          </a:ln>
        </p:spPr>
      </p:pic>
      <p:sp>
        <p:nvSpPr>
          <p:cNvPr id="431" name="CustomShape 2"/>
          <p:cNvSpPr/>
          <p:nvPr/>
        </p:nvSpPr>
        <p:spPr>
          <a:xfrm>
            <a:off x="1151041" y="2781000"/>
            <a:ext cx="2725788"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b="1" u="sng" spc="-1" dirty="0">
                <a:solidFill>
                  <a:srgbClr val="021B34"/>
                </a:solidFill>
                <a:latin typeface="&amp;quot"/>
              </a:rPr>
              <a:t>Internal Cluster Validation</a:t>
            </a:r>
            <a:r>
              <a:rPr lang="en-US" u="sng" spc="-1" dirty="0">
                <a:solidFill>
                  <a:srgbClr val="021B34"/>
                </a:solidFill>
                <a:latin typeface="Open Sans"/>
              </a:rPr>
              <a:t> </a:t>
            </a:r>
            <a:endParaRPr lang="en-US" u="sng" spc="-1" dirty="0">
              <a:latin typeface="Calibri"/>
            </a:endParaRPr>
          </a:p>
        </p:txBody>
      </p:sp>
      <p:sp>
        <p:nvSpPr>
          <p:cNvPr id="432" name="CustomShape 3"/>
          <p:cNvSpPr/>
          <p:nvPr/>
        </p:nvSpPr>
        <p:spPr>
          <a:xfrm>
            <a:off x="4100880" y="2769120"/>
            <a:ext cx="2702384"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b="1" u="sng" spc="-1" dirty="0">
                <a:solidFill>
                  <a:srgbClr val="021B34"/>
                </a:solidFill>
                <a:latin typeface="&amp;quot"/>
              </a:rPr>
              <a:t>External Cluster Validation</a:t>
            </a:r>
            <a:endParaRPr lang="en-US" u="sng" spc="-1" dirty="0">
              <a:latin typeface="Calibri"/>
            </a:endParaRPr>
          </a:p>
        </p:txBody>
      </p:sp>
      <p:sp>
        <p:nvSpPr>
          <p:cNvPr id="433" name="CustomShape 4"/>
          <p:cNvSpPr/>
          <p:nvPr/>
        </p:nvSpPr>
        <p:spPr>
          <a:xfrm>
            <a:off x="7283281" y="2769120"/>
            <a:ext cx="2684751"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b="1" u="sng" spc="-1" dirty="0">
                <a:solidFill>
                  <a:srgbClr val="021B34"/>
                </a:solidFill>
                <a:latin typeface="&amp;quot"/>
              </a:rPr>
              <a:t>Relative Cluster Validation</a:t>
            </a:r>
            <a:endParaRPr lang="en-US" u="sng" spc="-1" dirty="0">
              <a:latin typeface="Calibri"/>
            </a:endParaRPr>
          </a:p>
        </p:txBody>
      </p:sp>
      <p:sp>
        <p:nvSpPr>
          <p:cNvPr id="434" name="CustomShape 5"/>
          <p:cNvSpPr/>
          <p:nvPr/>
        </p:nvSpPr>
        <p:spPr>
          <a:xfrm>
            <a:off x="1151041" y="3178737"/>
            <a:ext cx="2741400" cy="246075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nl-NL" sz="1400" spc="-1" dirty="0">
                <a:solidFill>
                  <a:srgbClr val="021B34"/>
                </a:solidFill>
                <a:latin typeface="Open Sans"/>
              </a:rPr>
              <a:t>Gebruikt de interne informatie van het clusteringproces om de goedheid van een clusteringstructuur te evalueren zonder verwijzing naar externe informatie. Het kan ook worden gebruikt voor het schatten van het aantal clusters en het geschikte clusteringalgoritme zonder externe gegevens.</a:t>
            </a:r>
            <a:endParaRPr lang="en-US" sz="1400" spc="-1" dirty="0">
              <a:latin typeface="Calibri"/>
            </a:endParaRPr>
          </a:p>
        </p:txBody>
      </p:sp>
      <p:sp>
        <p:nvSpPr>
          <p:cNvPr id="435" name="CustomShape 6"/>
          <p:cNvSpPr/>
          <p:nvPr/>
        </p:nvSpPr>
        <p:spPr>
          <a:xfrm>
            <a:off x="4100879" y="3178737"/>
            <a:ext cx="2658846" cy="353797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nl-NL" sz="1400" spc="-1" dirty="0">
                <a:solidFill>
                  <a:srgbClr val="021B34"/>
                </a:solidFill>
                <a:latin typeface="Open Sans"/>
              </a:rPr>
              <a:t>Bestaat uit het vergelijken van de resultaten van een clusteranalyse met een extern bekend resultaat, zoals extern geleverde </a:t>
            </a:r>
            <a:r>
              <a:rPr lang="nl-NL" sz="1400" spc="-1" dirty="0" err="1">
                <a:solidFill>
                  <a:srgbClr val="021B34"/>
                </a:solidFill>
                <a:latin typeface="Open Sans"/>
              </a:rPr>
              <a:t>klasselabels</a:t>
            </a:r>
            <a:r>
              <a:rPr lang="nl-NL" sz="1400" spc="-1" dirty="0">
                <a:solidFill>
                  <a:srgbClr val="021B34"/>
                </a:solidFill>
                <a:latin typeface="Open Sans"/>
              </a:rPr>
              <a:t>. Het meet de mate waarin </a:t>
            </a:r>
            <a:r>
              <a:rPr lang="nl-NL" sz="1400" spc="-1" dirty="0" err="1">
                <a:solidFill>
                  <a:srgbClr val="021B34"/>
                </a:solidFill>
                <a:latin typeface="Open Sans"/>
              </a:rPr>
              <a:t>clusterlabels</a:t>
            </a:r>
            <a:r>
              <a:rPr lang="nl-NL" sz="1400" spc="-1" dirty="0">
                <a:solidFill>
                  <a:srgbClr val="021B34"/>
                </a:solidFill>
                <a:latin typeface="Open Sans"/>
              </a:rPr>
              <a:t> overeenkomen met extern geleverde </a:t>
            </a:r>
            <a:r>
              <a:rPr lang="nl-NL" sz="1400" spc="-1" dirty="0" err="1">
                <a:solidFill>
                  <a:srgbClr val="021B34"/>
                </a:solidFill>
                <a:latin typeface="Open Sans"/>
              </a:rPr>
              <a:t>klasselabels</a:t>
            </a:r>
            <a:r>
              <a:rPr lang="nl-NL" sz="1400" spc="-1" dirty="0">
                <a:solidFill>
                  <a:srgbClr val="021B34"/>
                </a:solidFill>
                <a:latin typeface="Open Sans"/>
              </a:rPr>
              <a:t>. Omdat we het "echte" clusternummer van tevoren kennen, wordt deze aanpak voornamelijk gebruikt voor het selecteren van het juiste clusteralgoritme voor een specifieke dataset.</a:t>
            </a:r>
            <a:endParaRPr lang="en-US" sz="1400" spc="-1" dirty="0">
              <a:latin typeface="Calibri"/>
            </a:endParaRPr>
          </a:p>
        </p:txBody>
      </p:sp>
      <p:sp>
        <p:nvSpPr>
          <p:cNvPr id="436" name="CustomShape 7"/>
          <p:cNvSpPr/>
          <p:nvPr/>
        </p:nvSpPr>
        <p:spPr>
          <a:xfrm>
            <a:off x="7283281" y="3178737"/>
            <a:ext cx="2631600" cy="202987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nl-NL" sz="1400" spc="-1" dirty="0">
                <a:solidFill>
                  <a:srgbClr val="021B34"/>
                </a:solidFill>
                <a:latin typeface="Open Sans"/>
              </a:rPr>
              <a:t>Evalueert de clusterstructuur door verschillende parameterwaarden voor hetzelfde algoritme te variëren (bijv.: het aantal clusters k variëren). Het wordt over het algemeen gebruikt om het optimale aantal clusters te bepalen.</a:t>
            </a:r>
            <a:endParaRPr lang="en-US" sz="1400" spc="-1" dirty="0">
              <a:latin typeface="Calibri"/>
            </a:endParaRPr>
          </a:p>
        </p:txBody>
      </p:sp>
      <p:sp>
        <p:nvSpPr>
          <p:cNvPr id="437" name="CustomShape 8"/>
          <p:cNvSpPr/>
          <p:nvPr/>
        </p:nvSpPr>
        <p:spPr>
          <a:xfrm>
            <a:off x="2635596" y="1736055"/>
            <a:ext cx="5864759" cy="101420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nl-NL" spc="-1" dirty="0">
                <a:solidFill>
                  <a:srgbClr val="021B34"/>
                </a:solidFill>
                <a:latin typeface="Open Sans"/>
              </a:rPr>
              <a:t>Over het algemeen kunnen statistieken over </a:t>
            </a:r>
          </a:p>
          <a:p>
            <a:pPr>
              <a:lnSpc>
                <a:spcPct val="100000"/>
              </a:lnSpc>
            </a:pPr>
            <a:r>
              <a:rPr lang="nl-NL" spc="-1" dirty="0">
                <a:solidFill>
                  <a:srgbClr val="021B34"/>
                </a:solidFill>
                <a:latin typeface="Open Sans"/>
              </a:rPr>
              <a:t>clustervalidatie worden onderverdeeld in 3 klassen: </a:t>
            </a:r>
          </a:p>
          <a:p>
            <a:pPr>
              <a:lnSpc>
                <a:spcPct val="100000"/>
              </a:lnSpc>
            </a:pPr>
            <a:endParaRPr lang="nl-NL" sz="800" spc="-1" dirty="0">
              <a:solidFill>
                <a:srgbClr val="021B34"/>
              </a:solidFill>
              <a:latin typeface="Open Sans"/>
            </a:endParaRPr>
          </a:p>
          <a:p>
            <a:pPr>
              <a:lnSpc>
                <a:spcPct val="100000"/>
              </a:lnSpc>
            </a:pPr>
            <a:r>
              <a:rPr lang="en-US" sz="1400" i="1" spc="-1" dirty="0">
                <a:solidFill>
                  <a:srgbClr val="021B34"/>
                </a:solidFill>
                <a:latin typeface="&amp;quot"/>
              </a:rPr>
              <a:t>(</a:t>
            </a:r>
            <a:r>
              <a:rPr lang="en-US" sz="1400" i="1" spc="-1" dirty="0" err="1">
                <a:solidFill>
                  <a:srgbClr val="021B34"/>
                </a:solidFill>
                <a:latin typeface="&amp;quot"/>
              </a:rPr>
              <a:t>Charrad</a:t>
            </a:r>
            <a:r>
              <a:rPr lang="en-US" sz="1400" i="1" spc="-1" dirty="0">
                <a:solidFill>
                  <a:srgbClr val="021B34"/>
                </a:solidFill>
                <a:latin typeface="&amp;quot"/>
              </a:rPr>
              <a:t> et al. 2014,Brock et al. (2008), Theodoridis and </a:t>
            </a:r>
            <a:r>
              <a:rPr lang="en-US" sz="1400" i="1" spc="-1" dirty="0" err="1">
                <a:solidFill>
                  <a:srgbClr val="021B34"/>
                </a:solidFill>
                <a:latin typeface="&amp;quot"/>
              </a:rPr>
              <a:t>Koutroumbas</a:t>
            </a:r>
            <a:r>
              <a:rPr lang="en-US" sz="1400" i="1" spc="-1" dirty="0">
                <a:solidFill>
                  <a:srgbClr val="021B34"/>
                </a:solidFill>
                <a:latin typeface="&amp;quot"/>
              </a:rPr>
              <a:t> (2008))</a:t>
            </a:r>
            <a:endParaRPr lang="en-US" sz="1400" i="1" spc="-1" dirty="0">
              <a:latin typeface="Calibri"/>
            </a:endParaRPr>
          </a:p>
        </p:txBody>
      </p:sp>
      <p:sp>
        <p:nvSpPr>
          <p:cNvPr id="438" name="CustomShape 9"/>
          <p:cNvSpPr/>
          <p:nvPr/>
        </p:nvSpPr>
        <p:spPr>
          <a:xfrm>
            <a:off x="6011040" y="6458040"/>
            <a:ext cx="457164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000" u="sng" spc="-1">
                <a:solidFill>
                  <a:srgbClr val="0563C1"/>
                </a:solidFill>
                <a:latin typeface="Calibri"/>
                <a:hlinkClick r:id="rId4"/>
              </a:rPr>
              <a:t>http://www.sthda.com/english/articles/29-cluster-validation-essentials/97-cluster-validation-statistics-must-know-methods/</a:t>
            </a:r>
            <a:r>
              <a:rPr lang="en-US" sz="1000" spc="-1">
                <a:solidFill>
                  <a:srgbClr val="000000"/>
                </a:solidFill>
                <a:latin typeface="Calibri"/>
              </a:rPr>
              <a:t> </a:t>
            </a:r>
            <a:endParaRPr lang="en-US" sz="1000" spc="-1">
              <a:latin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2152560" y="365040"/>
            <a:ext cx="7886520" cy="1325160"/>
          </a:xfrm>
          <a:prstGeom prst="rect">
            <a:avLst/>
          </a:prstGeom>
          <a:noFill/>
          <a:ln>
            <a:noFill/>
          </a:ln>
        </p:spPr>
        <p:txBody>
          <a:bodyPr anchor="ctr">
            <a:noAutofit/>
          </a:bodyPr>
          <a:lstStyle/>
          <a:p>
            <a:endParaRPr lang="en-US" spc="-1">
              <a:solidFill>
                <a:srgbClr val="000000"/>
              </a:solidFill>
              <a:latin typeface="Calibri"/>
            </a:endParaRPr>
          </a:p>
        </p:txBody>
      </p:sp>
      <p:sp>
        <p:nvSpPr>
          <p:cNvPr id="241" name="TextShape 2"/>
          <p:cNvSpPr txBox="1"/>
          <p:nvPr/>
        </p:nvSpPr>
        <p:spPr>
          <a:xfrm>
            <a:off x="1981200" y="2086920"/>
            <a:ext cx="8229240" cy="4038840"/>
          </a:xfrm>
          <a:prstGeom prst="rect">
            <a:avLst/>
          </a:prstGeom>
          <a:noFill/>
          <a:ln>
            <a:noFill/>
          </a:ln>
        </p:spPr>
        <p:txBody>
          <a:bodyPr>
            <a:noAutofit/>
          </a:bodyPr>
          <a:lstStyle/>
          <a:p>
            <a:endParaRPr lang="en-US" sz="2800" spc="-1">
              <a:solidFill>
                <a:srgbClr val="000000"/>
              </a:solidFill>
              <a:latin typeface="Calibri"/>
            </a:endParaRPr>
          </a:p>
        </p:txBody>
      </p:sp>
      <p:sp>
        <p:nvSpPr>
          <p:cNvPr id="242" name="CustomShape 3"/>
          <p:cNvSpPr/>
          <p:nvPr/>
        </p:nvSpPr>
        <p:spPr>
          <a:xfrm>
            <a:off x="0" y="0"/>
            <a:ext cx="12301538" cy="6857640"/>
          </a:xfrm>
          <a:prstGeom prst="rect">
            <a:avLst/>
          </a:prstGeom>
          <a:solidFill>
            <a:schemeClr val="tx2">
              <a:lumMod val="60000"/>
              <a:lumOff val="40000"/>
            </a:schemeClr>
          </a:solidFill>
          <a:ln>
            <a:solidFill>
              <a:schemeClr val="bg1"/>
            </a:solidFill>
          </a:ln>
        </p:spPr>
        <p:style>
          <a:lnRef idx="1">
            <a:schemeClr val="accent1"/>
          </a:lnRef>
          <a:fillRef idx="3">
            <a:schemeClr val="accent1"/>
          </a:fillRef>
          <a:effectRef idx="2">
            <a:schemeClr val="accent1"/>
          </a:effectRef>
          <a:fontRef idx="minor"/>
        </p:style>
        <p:txBody>
          <a:bodyPr/>
          <a:lstStyle/>
          <a:p>
            <a:endParaRPr lang="nl-NL"/>
          </a:p>
        </p:txBody>
      </p:sp>
      <p:sp>
        <p:nvSpPr>
          <p:cNvPr id="243" name="CustomShape 4"/>
          <p:cNvSpPr/>
          <p:nvPr/>
        </p:nvSpPr>
        <p:spPr>
          <a:xfrm>
            <a:off x="3092520" y="1544760"/>
            <a:ext cx="7323480" cy="8295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nl-NL" sz="4800" spc="-1" dirty="0">
                <a:solidFill>
                  <a:srgbClr val="FFFFFF"/>
                </a:solidFill>
                <a:latin typeface="Aharoni"/>
              </a:rPr>
              <a:t>Terug naar het overzicht</a:t>
            </a:r>
            <a:endParaRPr lang="nl-NL" sz="4800" spc="-1" dirty="0">
              <a:latin typeface="Calibri"/>
            </a:endParaRPr>
          </a:p>
        </p:txBody>
      </p:sp>
      <p:sp>
        <p:nvSpPr>
          <p:cNvPr id="6" name="PlaceHolder 5"/>
          <p:cNvSpPr>
            <a:spLocks noGrp="1"/>
          </p:cNvSpPr>
          <p:nvPr>
            <p:ph type="sldNum" idx="5"/>
          </p:nvPr>
        </p:nvSpPr>
        <p:spPr>
          <a:xfrm>
            <a:off x="6458040" y="6356520"/>
            <a:ext cx="2057040" cy="364680"/>
          </a:xfrm>
          <a:prstGeom prst="rect">
            <a:avLst/>
          </a:prstGeom>
        </p:spPr>
        <p:txBody>
          <a:bodyPr anchor="ctr">
            <a:noAutofit/>
          </a:bodyPr>
          <a:lstStyle>
            <a:defPPr>
              <a:defRPr lang="en-US"/>
            </a:defPPr>
            <a:lvl1pPr marL="0" algn="r" defTabSz="914400" rtl="0" eaLnBrk="1" latinLnBrk="0" hangingPunct="1">
              <a:lnSpc>
                <a:spcPct val="100000"/>
              </a:lnSpc>
              <a:defRPr lang="nl-NL" sz="1200" b="0" strike="noStrike" kern="1200" spc="-1">
                <a:solidFill>
                  <a:srgbClr val="8B8B8B"/>
                </a:solidFill>
                <a:latin typeface="Calibri"/>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A42D56-0434-4C73-8BC6-7BBC8B2232A0}" type="slidenum">
              <a:rPr lang="en-US" smtClean="0"/>
              <a:pPr/>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TextShape 1"/>
          <p:cNvSpPr txBox="1"/>
          <p:nvPr/>
        </p:nvSpPr>
        <p:spPr>
          <a:xfrm>
            <a:off x="1706880" y="493560"/>
            <a:ext cx="9122400" cy="1325160"/>
          </a:xfrm>
          <a:prstGeom prst="rect">
            <a:avLst/>
          </a:prstGeom>
          <a:noFill/>
          <a:ln>
            <a:noFill/>
          </a:ln>
        </p:spPr>
        <p:txBody>
          <a:bodyPr anchor="ctr">
            <a:normAutofit/>
          </a:bodyPr>
          <a:lstStyle/>
          <a:p>
            <a:pPr>
              <a:lnSpc>
                <a:spcPct val="90000"/>
              </a:lnSpc>
            </a:pPr>
            <a:r>
              <a:rPr lang="en-US" sz="3200" b="1" spc="-1" dirty="0">
                <a:solidFill>
                  <a:srgbClr val="000000"/>
                </a:solidFill>
                <a:latin typeface="Calibri Light"/>
              </a:rPr>
              <a:t>Cluster Validation Statistics: </a:t>
            </a:r>
            <a:r>
              <a:rPr lang="en-US" sz="3200" spc="-1" dirty="0">
                <a:solidFill>
                  <a:srgbClr val="00B0F0"/>
                </a:solidFill>
                <a:latin typeface="&amp;quot"/>
              </a:rPr>
              <a:t>Internal Cluster Validation</a:t>
            </a:r>
            <a:endParaRPr lang="en-US" sz="3200" spc="-1" dirty="0">
              <a:solidFill>
                <a:srgbClr val="000000"/>
              </a:solidFill>
              <a:latin typeface="Calibri"/>
            </a:endParaRPr>
          </a:p>
        </p:txBody>
      </p:sp>
      <p:pic>
        <p:nvPicPr>
          <p:cNvPr id="440" name="Picture 6"/>
          <p:cNvPicPr/>
          <p:nvPr/>
        </p:nvPicPr>
        <p:blipFill>
          <a:blip r:embed="rId3"/>
          <a:stretch/>
        </p:blipFill>
        <p:spPr>
          <a:xfrm>
            <a:off x="7015800" y="0"/>
            <a:ext cx="3460680" cy="793440"/>
          </a:xfrm>
          <a:prstGeom prst="rect">
            <a:avLst/>
          </a:prstGeom>
          <a:ln>
            <a:noFill/>
          </a:ln>
        </p:spPr>
      </p:pic>
      <p:sp>
        <p:nvSpPr>
          <p:cNvPr id="441" name="CustomShape 2"/>
          <p:cNvSpPr/>
          <p:nvPr/>
        </p:nvSpPr>
        <p:spPr>
          <a:xfrm>
            <a:off x="1790040" y="1498680"/>
            <a:ext cx="85366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nl-NL" spc="-1" dirty="0">
                <a:solidFill>
                  <a:srgbClr val="478948"/>
                </a:solidFill>
                <a:latin typeface="Open Sans"/>
              </a:rPr>
              <a:t>Wij willen dat de gemiddelde afstand binnen een cluster zo klein mogelijk is en dat de gemiddelde afstand tussen clusters zo groot mogelijk is.</a:t>
            </a:r>
            <a:endParaRPr lang="en-US" spc="-1" dirty="0">
              <a:latin typeface="Calibri"/>
            </a:endParaRPr>
          </a:p>
        </p:txBody>
      </p:sp>
      <p:sp>
        <p:nvSpPr>
          <p:cNvPr id="442" name="CustomShape 3"/>
          <p:cNvSpPr/>
          <p:nvPr/>
        </p:nvSpPr>
        <p:spPr>
          <a:xfrm>
            <a:off x="1864920" y="2297184"/>
            <a:ext cx="7279080" cy="427664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indent="-216000" algn="just">
              <a:buClr>
                <a:srgbClr val="021B34"/>
              </a:buClr>
              <a:buFont typeface="Calibri Light"/>
              <a:buAutoNum type="arabicPeriod"/>
            </a:pPr>
            <a:r>
              <a:rPr lang="en-US" sz="1600" b="1" spc="-1" dirty="0">
                <a:solidFill>
                  <a:srgbClr val="021B34"/>
                </a:solidFill>
                <a:latin typeface="&amp;quot"/>
              </a:rPr>
              <a:t>Compactness</a:t>
            </a:r>
            <a:r>
              <a:rPr lang="en-US" sz="1600" spc="-1" dirty="0">
                <a:solidFill>
                  <a:srgbClr val="021B34"/>
                </a:solidFill>
                <a:latin typeface="&amp;quot"/>
              </a:rPr>
              <a:t> (of cluster cohesion): </a:t>
            </a:r>
            <a:r>
              <a:rPr lang="nl-NL" sz="1600" spc="-1" dirty="0">
                <a:solidFill>
                  <a:srgbClr val="021B34"/>
                </a:solidFill>
                <a:latin typeface="&amp;quot"/>
              </a:rPr>
              <a:t>Meet hoe dicht de objecten binnen dezelfde cluster bij elkaar staan. Een lagere variatie binnen een cluster is een indicator van een goede compactheid (d.w.z. goede clustering). De verschillende indices voor het evalueren van de compactheid van clusters zijn gebaseerd op afstandsmetingen zoals de gemiddelde/mediane afstanden tussen observaties binnen clusters.</a:t>
            </a:r>
          </a:p>
          <a:p>
            <a:pPr indent="-216000" algn="just">
              <a:buClr>
                <a:srgbClr val="021B34"/>
              </a:buClr>
              <a:buFont typeface="Calibri Light"/>
              <a:buAutoNum type="arabicPeriod"/>
            </a:pPr>
            <a:endParaRPr lang="nl-NL" sz="1600" spc="-1" dirty="0">
              <a:solidFill>
                <a:srgbClr val="021B34"/>
              </a:solidFill>
              <a:latin typeface="&amp;quot"/>
            </a:endParaRPr>
          </a:p>
          <a:p>
            <a:pPr indent="-216000" algn="just">
              <a:buClr>
                <a:srgbClr val="021B34"/>
              </a:buClr>
              <a:buFont typeface="Calibri Light"/>
              <a:buAutoNum type="arabicPeriod"/>
            </a:pPr>
            <a:r>
              <a:rPr lang="en-US" sz="1600" b="1" spc="-1" dirty="0">
                <a:solidFill>
                  <a:srgbClr val="021B34"/>
                </a:solidFill>
                <a:latin typeface="&amp;quot"/>
              </a:rPr>
              <a:t>Separation</a:t>
            </a:r>
            <a:r>
              <a:rPr lang="en-US" sz="1600" spc="-1" dirty="0">
                <a:solidFill>
                  <a:srgbClr val="021B34"/>
                </a:solidFill>
                <a:latin typeface="&amp;quot"/>
              </a:rPr>
              <a:t>: </a:t>
            </a:r>
            <a:r>
              <a:rPr lang="nl-NL" sz="1600" spc="-1" dirty="0">
                <a:solidFill>
                  <a:srgbClr val="021B34"/>
                </a:solidFill>
                <a:latin typeface="&amp;quot"/>
              </a:rPr>
              <a:t>Meet hoe goed een cluster is gescheiden van andere clusters. De indices die worden gebruikt als </a:t>
            </a:r>
            <a:r>
              <a:rPr lang="nl-NL" sz="1600" spc="-1" dirty="0" err="1">
                <a:solidFill>
                  <a:srgbClr val="021B34"/>
                </a:solidFill>
                <a:latin typeface="&amp;quot"/>
              </a:rPr>
              <a:t>separation</a:t>
            </a:r>
            <a:r>
              <a:rPr lang="nl-NL" sz="1600" spc="-1" dirty="0">
                <a:solidFill>
                  <a:srgbClr val="021B34"/>
                </a:solidFill>
                <a:latin typeface="&amp;quot"/>
              </a:rPr>
              <a:t> </a:t>
            </a:r>
            <a:r>
              <a:rPr lang="nl-NL" sz="1600" spc="-1" dirty="0" err="1">
                <a:solidFill>
                  <a:srgbClr val="021B34"/>
                </a:solidFill>
                <a:latin typeface="&amp;quot"/>
              </a:rPr>
              <a:t>measures</a:t>
            </a:r>
            <a:r>
              <a:rPr lang="nl-NL" sz="1600" spc="-1" dirty="0">
                <a:solidFill>
                  <a:srgbClr val="021B34"/>
                </a:solidFill>
                <a:latin typeface="&amp;quot"/>
              </a:rPr>
              <a:t> omvatten:</a:t>
            </a:r>
            <a:endParaRPr lang="nl-NL" sz="1600" spc="-1" dirty="0">
              <a:latin typeface="Calibri"/>
            </a:endParaRPr>
          </a:p>
          <a:p>
            <a:pPr marL="743040" lvl="1" indent="-285480" algn="just">
              <a:buClr>
                <a:srgbClr val="021B34"/>
              </a:buClr>
              <a:buFont typeface="Calibri Light"/>
              <a:buAutoNum type="arabicPeriod"/>
            </a:pPr>
            <a:r>
              <a:rPr lang="nl-NL" sz="1600" spc="-1" dirty="0">
                <a:solidFill>
                  <a:srgbClr val="021B34"/>
                </a:solidFill>
                <a:latin typeface="&amp;quot"/>
              </a:rPr>
              <a:t>afstanden tussen clustercentra</a:t>
            </a:r>
          </a:p>
          <a:p>
            <a:pPr marL="743040" lvl="1" indent="-285480" algn="just">
              <a:buClr>
                <a:srgbClr val="021B34"/>
              </a:buClr>
              <a:buFont typeface="Calibri Light"/>
              <a:buAutoNum type="arabicPeriod"/>
            </a:pPr>
            <a:r>
              <a:rPr lang="nl-NL" sz="1600" spc="-1" dirty="0">
                <a:solidFill>
                  <a:srgbClr val="021B34"/>
                </a:solidFill>
                <a:latin typeface="&amp;quot"/>
              </a:rPr>
              <a:t>de </a:t>
            </a:r>
            <a:r>
              <a:rPr lang="nl-NL" sz="1600" spc="-1" dirty="0" err="1">
                <a:solidFill>
                  <a:srgbClr val="021B34"/>
                </a:solidFill>
                <a:latin typeface="&amp;quot"/>
              </a:rPr>
              <a:t>pairwise</a:t>
            </a:r>
            <a:r>
              <a:rPr lang="nl-NL" sz="1600" spc="-1" dirty="0">
                <a:solidFill>
                  <a:srgbClr val="021B34"/>
                </a:solidFill>
                <a:latin typeface="&amp;quot"/>
              </a:rPr>
              <a:t> minimale afstanden tussen objecten in verschillende clusters</a:t>
            </a:r>
          </a:p>
          <a:p>
            <a:pPr marL="743040" lvl="1" indent="-285480" algn="just">
              <a:buClr>
                <a:srgbClr val="021B34"/>
              </a:buClr>
              <a:buFont typeface="Calibri Light"/>
              <a:buAutoNum type="arabicPeriod"/>
            </a:pPr>
            <a:endParaRPr lang="nl-NL" sz="1600" spc="-1" dirty="0">
              <a:solidFill>
                <a:srgbClr val="021B34"/>
              </a:solidFill>
              <a:latin typeface="&amp;quot"/>
            </a:endParaRPr>
          </a:p>
          <a:p>
            <a:pPr marL="285840" indent="-285480" algn="just">
              <a:buClr>
                <a:srgbClr val="021B34"/>
              </a:buClr>
              <a:buFont typeface="Calibri Light"/>
              <a:buAutoNum type="arabicPeriod"/>
            </a:pPr>
            <a:r>
              <a:rPr lang="en-US" sz="1600" b="1" spc="-1" dirty="0">
                <a:solidFill>
                  <a:srgbClr val="021B34"/>
                </a:solidFill>
                <a:latin typeface="&amp;quot"/>
              </a:rPr>
              <a:t>Connectivity</a:t>
            </a:r>
            <a:r>
              <a:rPr lang="en-US" sz="1600" spc="-1" dirty="0">
                <a:solidFill>
                  <a:srgbClr val="021B34"/>
                </a:solidFill>
                <a:latin typeface="&amp;quot"/>
              </a:rPr>
              <a:t>: </a:t>
            </a:r>
            <a:r>
              <a:rPr lang="nl-NL" sz="1600" spc="-1" dirty="0">
                <a:solidFill>
                  <a:srgbClr val="021B34"/>
                </a:solidFill>
                <a:latin typeface="&amp;quot"/>
              </a:rPr>
              <a:t>Komt overeen met de mate waarin items in dezelfde cluster worden geplaatst als hun dichtstbijzijnde buren in de dataruimte. </a:t>
            </a:r>
            <a:r>
              <a:rPr lang="nl-NL" sz="1600" dirty="0"/>
              <a:t>Connectivity telt het aantal keren dat een punt en één van zijn dichtstbijzijnde buren niet in dezelfde cluster zitten, eventueel gewogen afhankelijk van hoe dichtbij ze zijn. </a:t>
            </a:r>
            <a:r>
              <a:rPr lang="nl-NL" sz="1600" spc="-1" dirty="0">
                <a:solidFill>
                  <a:srgbClr val="021B34"/>
                </a:solidFill>
                <a:latin typeface="&amp;quot"/>
              </a:rPr>
              <a:t>De connectiviteit heeft een waarde tussen 0 en oneindig, en dit moet worden geminimaliseerd.</a:t>
            </a:r>
            <a:endParaRPr lang="en-US" sz="1600" spc="-1" dirty="0">
              <a:latin typeface="Calibri"/>
            </a:endParaRPr>
          </a:p>
        </p:txBody>
      </p:sp>
      <p:pic>
        <p:nvPicPr>
          <p:cNvPr id="443" name="Picture 4"/>
          <p:cNvPicPr/>
          <p:nvPr/>
        </p:nvPicPr>
        <p:blipFill>
          <a:blip r:embed="rId4"/>
          <a:stretch/>
        </p:blipFill>
        <p:spPr>
          <a:xfrm>
            <a:off x="9296826" y="3429000"/>
            <a:ext cx="2202480" cy="749520"/>
          </a:xfrm>
          <a:prstGeom prst="rect">
            <a:avLst/>
          </a:prstGeom>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TextShape 1"/>
          <p:cNvSpPr txBox="1"/>
          <p:nvPr/>
        </p:nvSpPr>
        <p:spPr>
          <a:xfrm>
            <a:off x="1706880" y="493560"/>
            <a:ext cx="9122400" cy="1325160"/>
          </a:xfrm>
          <a:prstGeom prst="rect">
            <a:avLst/>
          </a:prstGeom>
          <a:noFill/>
          <a:ln>
            <a:noFill/>
          </a:ln>
        </p:spPr>
        <p:txBody>
          <a:bodyPr anchor="ctr">
            <a:normAutofit/>
          </a:bodyPr>
          <a:lstStyle/>
          <a:p>
            <a:pPr>
              <a:lnSpc>
                <a:spcPct val="90000"/>
              </a:lnSpc>
            </a:pPr>
            <a:r>
              <a:rPr lang="en-US" sz="3200" b="1" spc="-1" dirty="0">
                <a:solidFill>
                  <a:srgbClr val="000000"/>
                </a:solidFill>
                <a:latin typeface="Calibri Light"/>
              </a:rPr>
              <a:t>Cluster Validation Statistics: </a:t>
            </a:r>
            <a:r>
              <a:rPr lang="en-US" sz="3200" spc="-1" dirty="0">
                <a:solidFill>
                  <a:srgbClr val="00B0F0"/>
                </a:solidFill>
                <a:latin typeface="&amp;quot"/>
              </a:rPr>
              <a:t>Internal Cluster Validation</a:t>
            </a:r>
            <a:endParaRPr lang="en-US" sz="3200" spc="-1" dirty="0">
              <a:solidFill>
                <a:srgbClr val="000000"/>
              </a:solidFill>
              <a:latin typeface="Calibri"/>
            </a:endParaRPr>
          </a:p>
        </p:txBody>
      </p:sp>
      <p:sp>
        <p:nvSpPr>
          <p:cNvPr id="445" name="CustomShape 2"/>
          <p:cNvSpPr/>
          <p:nvPr/>
        </p:nvSpPr>
        <p:spPr>
          <a:xfrm>
            <a:off x="765071" y="1605240"/>
            <a:ext cx="3968293" cy="202987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nl-NL" spc="-1" dirty="0">
                <a:solidFill>
                  <a:srgbClr val="021B34"/>
                </a:solidFill>
                <a:latin typeface="Open Sans"/>
              </a:rPr>
              <a:t>De silhouetanalyse meet hoe goed een observatie geclusterd is en schat de </a:t>
            </a:r>
            <a:r>
              <a:rPr lang="nl-NL" b="1" spc="-1" dirty="0">
                <a:solidFill>
                  <a:srgbClr val="021B34"/>
                </a:solidFill>
                <a:latin typeface="Open Sans"/>
              </a:rPr>
              <a:t>gemiddelde afstand tussen clusters</a:t>
            </a:r>
            <a:r>
              <a:rPr lang="nl-NL" spc="-1" dirty="0">
                <a:solidFill>
                  <a:srgbClr val="021B34"/>
                </a:solidFill>
                <a:latin typeface="Open Sans"/>
              </a:rPr>
              <a:t>. De silhouetplot toont een maatstaf van hoe dicht elk punt in één cluster bij punten in de aangrenzende clusters ligt.</a:t>
            </a:r>
            <a:endParaRPr lang="en-US" spc="-1" dirty="0">
              <a:latin typeface="Calibri"/>
            </a:endParaRPr>
          </a:p>
        </p:txBody>
      </p:sp>
      <p:pic>
        <p:nvPicPr>
          <p:cNvPr id="446" name="Picture 8"/>
          <p:cNvPicPr/>
          <p:nvPr/>
        </p:nvPicPr>
        <p:blipFill>
          <a:blip r:embed="rId3"/>
          <a:srcRect r="8176"/>
          <a:stretch/>
        </p:blipFill>
        <p:spPr>
          <a:xfrm>
            <a:off x="5442240" y="2272320"/>
            <a:ext cx="5098680" cy="2159280"/>
          </a:xfrm>
          <a:prstGeom prst="rect">
            <a:avLst/>
          </a:prstGeom>
          <a:ln>
            <a:noFill/>
          </a:ln>
        </p:spPr>
      </p:pic>
      <p:pic>
        <p:nvPicPr>
          <p:cNvPr id="447" name="Picture 10"/>
          <p:cNvPicPr/>
          <p:nvPr/>
        </p:nvPicPr>
        <p:blipFill>
          <a:blip r:embed="rId4"/>
          <a:srcRect r="7950"/>
          <a:stretch/>
        </p:blipFill>
        <p:spPr>
          <a:xfrm>
            <a:off x="5442240" y="4366800"/>
            <a:ext cx="5170320" cy="2184120"/>
          </a:xfrm>
          <a:prstGeom prst="rect">
            <a:avLst/>
          </a:prstGeom>
          <a:ln>
            <a:noFill/>
          </a:ln>
        </p:spPr>
      </p:pic>
      <p:sp>
        <p:nvSpPr>
          <p:cNvPr id="448" name="CustomShape 3"/>
          <p:cNvSpPr/>
          <p:nvPr/>
        </p:nvSpPr>
        <p:spPr>
          <a:xfrm>
            <a:off x="5968920" y="6562800"/>
            <a:ext cx="4571640" cy="212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800" u="sng" spc="-1">
                <a:solidFill>
                  <a:srgbClr val="0563C1"/>
                </a:solidFill>
                <a:latin typeface="Calibri"/>
                <a:hlinkClick r:id="rId5"/>
              </a:rPr>
              <a:t>http://scikit-learn.org/stable/auto_examples/cluster/plot_kmeans_silhouette_analysis.html</a:t>
            </a:r>
            <a:r>
              <a:rPr lang="en-US" sz="800" spc="-1">
                <a:solidFill>
                  <a:srgbClr val="000000"/>
                </a:solidFill>
                <a:latin typeface="Calibri"/>
              </a:rPr>
              <a:t> </a:t>
            </a:r>
            <a:endParaRPr lang="en-US" sz="800" spc="-1">
              <a:latin typeface="Calibri"/>
            </a:endParaRPr>
          </a:p>
        </p:txBody>
      </p:sp>
      <p:pic>
        <p:nvPicPr>
          <p:cNvPr id="449" name="Picture 13"/>
          <p:cNvPicPr/>
          <p:nvPr/>
        </p:nvPicPr>
        <p:blipFill>
          <a:blip r:embed="rId6"/>
          <a:stretch/>
        </p:blipFill>
        <p:spPr>
          <a:xfrm>
            <a:off x="8771520" y="142200"/>
            <a:ext cx="1625400" cy="588960"/>
          </a:xfrm>
          <a:prstGeom prst="rect">
            <a:avLst/>
          </a:prstGeom>
          <a:ln>
            <a:noFill/>
          </a:ln>
        </p:spPr>
      </p:pic>
      <p:sp>
        <p:nvSpPr>
          <p:cNvPr id="450" name="CustomShape 4"/>
          <p:cNvSpPr/>
          <p:nvPr/>
        </p:nvSpPr>
        <p:spPr>
          <a:xfrm>
            <a:off x="782058" y="3816738"/>
            <a:ext cx="3822480" cy="286086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nl-NL" spc="-1" dirty="0">
                <a:solidFill>
                  <a:srgbClr val="000000"/>
                </a:solidFill>
                <a:latin typeface="Calibri"/>
              </a:rPr>
              <a:t>De silhouetbreedte kan als volgt worden geïnterpreteerd:</a:t>
            </a:r>
            <a:endParaRPr lang="en-US" spc="-1" dirty="0">
              <a:latin typeface="Calibri"/>
            </a:endParaRPr>
          </a:p>
          <a:p>
            <a:pPr marL="285840" indent="-285480" algn="just">
              <a:buClr>
                <a:srgbClr val="021B34"/>
              </a:buClr>
              <a:buFont typeface="Arial"/>
              <a:buChar char="•"/>
            </a:pPr>
            <a:r>
              <a:rPr lang="nl-NL" spc="-1" dirty="0">
                <a:solidFill>
                  <a:srgbClr val="021B34"/>
                </a:solidFill>
                <a:latin typeface="&amp;quot"/>
              </a:rPr>
              <a:t>Waarnemingen met een grote S</a:t>
            </a:r>
            <a:r>
              <a:rPr lang="nl-NL" spc="-1" baseline="-25000" dirty="0">
                <a:solidFill>
                  <a:srgbClr val="021B34"/>
                </a:solidFill>
                <a:latin typeface="&amp;quot"/>
              </a:rPr>
              <a:t>i</a:t>
            </a:r>
            <a:r>
              <a:rPr lang="nl-NL" spc="-1" dirty="0">
                <a:solidFill>
                  <a:srgbClr val="021B34"/>
                </a:solidFill>
                <a:latin typeface="&amp;quot"/>
              </a:rPr>
              <a:t> (bijna 1) zijn zeer goed geclusterd.</a:t>
            </a:r>
          </a:p>
          <a:p>
            <a:pPr marL="285840" indent="-285480" algn="just">
              <a:buClr>
                <a:srgbClr val="021B34"/>
              </a:buClr>
              <a:buFont typeface="Arial"/>
              <a:buChar char="•"/>
            </a:pPr>
            <a:r>
              <a:rPr lang="en-US" spc="-1" dirty="0" err="1">
                <a:solidFill>
                  <a:srgbClr val="021B34"/>
                </a:solidFill>
                <a:latin typeface="&amp;quot"/>
              </a:rPr>
              <a:t>Een</a:t>
            </a:r>
            <a:r>
              <a:rPr lang="en-US" spc="-1" dirty="0">
                <a:solidFill>
                  <a:srgbClr val="021B34"/>
                </a:solidFill>
                <a:latin typeface="&amp;quot"/>
              </a:rPr>
              <a:t> </a:t>
            </a:r>
            <a:r>
              <a:rPr lang="en-US" spc="-1" dirty="0" err="1">
                <a:solidFill>
                  <a:srgbClr val="021B34"/>
                </a:solidFill>
                <a:latin typeface="&amp;quot"/>
              </a:rPr>
              <a:t>kleine</a:t>
            </a:r>
            <a:r>
              <a:rPr lang="en-US" spc="-1" dirty="0">
                <a:solidFill>
                  <a:srgbClr val="021B34"/>
                </a:solidFill>
                <a:latin typeface="&amp;quot"/>
              </a:rPr>
              <a:t> </a:t>
            </a:r>
            <a:r>
              <a:rPr lang="en-US" i="1" spc="-1" dirty="0">
                <a:solidFill>
                  <a:srgbClr val="021B34"/>
                </a:solidFill>
                <a:latin typeface="&amp;quot"/>
              </a:rPr>
              <a:t>S</a:t>
            </a:r>
            <a:r>
              <a:rPr lang="en-US" i="1" spc="-1" baseline="-25000" dirty="0">
                <a:solidFill>
                  <a:srgbClr val="021B34"/>
                </a:solidFill>
                <a:latin typeface="&amp;quot"/>
              </a:rPr>
              <a:t>i</a:t>
            </a:r>
            <a:r>
              <a:rPr lang="en-US" spc="-1" dirty="0">
                <a:solidFill>
                  <a:srgbClr val="021B34"/>
                </a:solidFill>
                <a:latin typeface="&amp;quot"/>
              </a:rPr>
              <a:t> (</a:t>
            </a:r>
            <a:r>
              <a:rPr lang="en-US" spc="-1" dirty="0" err="1">
                <a:solidFill>
                  <a:srgbClr val="021B34"/>
                </a:solidFill>
                <a:latin typeface="&amp;quot"/>
              </a:rPr>
              <a:t>bijna</a:t>
            </a:r>
            <a:r>
              <a:rPr lang="en-US" spc="-1" dirty="0">
                <a:solidFill>
                  <a:srgbClr val="021B34"/>
                </a:solidFill>
                <a:latin typeface="&amp;quot"/>
              </a:rPr>
              <a:t> 0) </a:t>
            </a:r>
            <a:r>
              <a:rPr lang="nl-NL" spc="-1" dirty="0">
                <a:solidFill>
                  <a:srgbClr val="021B34"/>
                </a:solidFill>
                <a:latin typeface="&amp;quot"/>
              </a:rPr>
              <a:t>betekent dat de waarneming tussen twee clusters ligt.</a:t>
            </a:r>
          </a:p>
          <a:p>
            <a:pPr marL="285840" indent="-285480" algn="just">
              <a:buClr>
                <a:srgbClr val="021B34"/>
              </a:buClr>
              <a:buFont typeface="Arial"/>
              <a:buChar char="•"/>
            </a:pPr>
            <a:r>
              <a:rPr lang="en-US" spc="-1" dirty="0" err="1">
                <a:solidFill>
                  <a:srgbClr val="021B34"/>
                </a:solidFill>
                <a:latin typeface="&amp;quot"/>
              </a:rPr>
              <a:t>Waarnemingen</a:t>
            </a:r>
            <a:r>
              <a:rPr lang="en-US" spc="-1" dirty="0">
                <a:solidFill>
                  <a:srgbClr val="021B34"/>
                </a:solidFill>
                <a:latin typeface="&amp;quot"/>
              </a:rPr>
              <a:t> met </a:t>
            </a:r>
            <a:r>
              <a:rPr lang="en-US" spc="-1" dirty="0" err="1">
                <a:solidFill>
                  <a:srgbClr val="021B34"/>
                </a:solidFill>
                <a:latin typeface="&amp;quot"/>
              </a:rPr>
              <a:t>een</a:t>
            </a:r>
            <a:r>
              <a:rPr lang="en-US" spc="-1" dirty="0">
                <a:solidFill>
                  <a:srgbClr val="021B34"/>
                </a:solidFill>
                <a:latin typeface="&amp;quot"/>
              </a:rPr>
              <a:t> </a:t>
            </a:r>
            <a:r>
              <a:rPr lang="en-US" spc="-1" dirty="0" err="1">
                <a:solidFill>
                  <a:srgbClr val="021B34"/>
                </a:solidFill>
                <a:latin typeface="&amp;quot"/>
              </a:rPr>
              <a:t>negatieve</a:t>
            </a:r>
            <a:r>
              <a:rPr lang="en-US" spc="-1" dirty="0">
                <a:solidFill>
                  <a:srgbClr val="021B34"/>
                </a:solidFill>
                <a:latin typeface="&amp;quot"/>
              </a:rPr>
              <a:t> </a:t>
            </a:r>
            <a:r>
              <a:rPr lang="en-US" i="1" spc="-1" dirty="0">
                <a:solidFill>
                  <a:srgbClr val="021B34"/>
                </a:solidFill>
                <a:latin typeface="&amp;quot"/>
              </a:rPr>
              <a:t>S</a:t>
            </a:r>
            <a:r>
              <a:rPr lang="en-US" i="1" spc="-1" baseline="-25000" dirty="0">
                <a:solidFill>
                  <a:srgbClr val="021B34"/>
                </a:solidFill>
                <a:latin typeface="&amp;quot"/>
              </a:rPr>
              <a:t>i</a:t>
            </a:r>
            <a:r>
              <a:rPr lang="en-US" spc="-1" dirty="0">
                <a:solidFill>
                  <a:srgbClr val="021B34"/>
                </a:solidFill>
                <a:latin typeface="&amp;quot"/>
              </a:rPr>
              <a:t> </a:t>
            </a:r>
            <a:r>
              <a:rPr lang="nl-NL" spc="-1" dirty="0">
                <a:solidFill>
                  <a:srgbClr val="021B34"/>
                </a:solidFill>
                <a:latin typeface="&amp;quot"/>
              </a:rPr>
              <a:t>zijn waarschijnlijk in de verkeerde cluster geplaatst.</a:t>
            </a:r>
            <a:endParaRPr lang="en-US" spc="-1" dirty="0">
              <a:latin typeface="Calibri"/>
            </a:endParaRPr>
          </a:p>
        </p:txBody>
      </p:sp>
      <p:sp>
        <p:nvSpPr>
          <p:cNvPr id="451" name="CustomShape 5"/>
          <p:cNvSpPr/>
          <p:nvPr/>
        </p:nvSpPr>
        <p:spPr>
          <a:xfrm>
            <a:off x="6052440" y="1569240"/>
            <a:ext cx="457164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spc="-1">
                <a:solidFill>
                  <a:srgbClr val="000000"/>
                </a:solidFill>
                <a:latin typeface="Consolas"/>
              </a:rPr>
              <a:t>fviz_silhouette</a:t>
            </a:r>
            <a:r>
              <a:rPr lang="en-US" sz="1400" spc="-1">
                <a:solidFill>
                  <a:srgbClr val="800000"/>
                </a:solidFill>
                <a:latin typeface="Consolas"/>
              </a:rPr>
              <a:t>(</a:t>
            </a:r>
            <a:r>
              <a:rPr lang="en-US" sz="1400" spc="-1">
                <a:solidFill>
                  <a:srgbClr val="000000"/>
                </a:solidFill>
                <a:latin typeface="Consolas"/>
              </a:rPr>
              <a:t>km.res, palette </a:t>
            </a:r>
            <a:r>
              <a:rPr lang="en-US" sz="1400" b="1" spc="-1">
                <a:solidFill>
                  <a:srgbClr val="C00080"/>
                </a:solidFill>
                <a:latin typeface="Consolas"/>
              </a:rPr>
              <a:t>=</a:t>
            </a:r>
            <a:r>
              <a:rPr lang="en-US" sz="1400" spc="-1">
                <a:solidFill>
                  <a:srgbClr val="000000"/>
                </a:solidFill>
                <a:latin typeface="Consolas"/>
              </a:rPr>
              <a:t> </a:t>
            </a:r>
            <a:r>
              <a:rPr lang="en-US" sz="1400" spc="-1">
                <a:solidFill>
                  <a:srgbClr val="0000FF"/>
                </a:solidFill>
                <a:latin typeface="Consolas"/>
              </a:rPr>
              <a:t>"jco"</a:t>
            </a:r>
            <a:r>
              <a:rPr lang="en-US" sz="1400" spc="-1">
                <a:solidFill>
                  <a:srgbClr val="000000"/>
                </a:solidFill>
                <a:latin typeface="Consolas"/>
              </a:rPr>
              <a:t>, </a:t>
            </a:r>
            <a:br/>
            <a:r>
              <a:rPr lang="en-US" sz="1400" spc="-1">
                <a:solidFill>
                  <a:srgbClr val="000000"/>
                </a:solidFill>
                <a:latin typeface="Consolas"/>
              </a:rPr>
              <a:t>                ggtheme </a:t>
            </a:r>
            <a:r>
              <a:rPr lang="en-US" sz="1400" b="1" spc="-1">
                <a:solidFill>
                  <a:srgbClr val="C00080"/>
                </a:solidFill>
                <a:latin typeface="Consolas"/>
              </a:rPr>
              <a:t>=</a:t>
            </a:r>
            <a:r>
              <a:rPr lang="en-US" sz="1400" spc="-1">
                <a:solidFill>
                  <a:srgbClr val="000000"/>
                </a:solidFill>
                <a:latin typeface="Consolas"/>
              </a:rPr>
              <a:t> theme_classic</a:t>
            </a:r>
            <a:r>
              <a:rPr lang="en-US" sz="1400" spc="-1">
                <a:solidFill>
                  <a:srgbClr val="800000"/>
                </a:solidFill>
                <a:latin typeface="Consolas"/>
              </a:rPr>
              <a:t>())</a:t>
            </a:r>
            <a:endParaRPr lang="en-US" sz="1400" spc="-1">
              <a:latin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TextShape 1"/>
          <p:cNvSpPr txBox="1"/>
          <p:nvPr/>
        </p:nvSpPr>
        <p:spPr>
          <a:xfrm>
            <a:off x="1706880" y="493560"/>
            <a:ext cx="9122400" cy="1325160"/>
          </a:xfrm>
          <a:prstGeom prst="rect">
            <a:avLst/>
          </a:prstGeom>
          <a:noFill/>
          <a:ln>
            <a:noFill/>
          </a:ln>
        </p:spPr>
        <p:txBody>
          <a:bodyPr anchor="ctr">
            <a:normAutofit/>
          </a:bodyPr>
          <a:lstStyle/>
          <a:p>
            <a:pPr>
              <a:lnSpc>
                <a:spcPct val="90000"/>
              </a:lnSpc>
            </a:pPr>
            <a:r>
              <a:rPr lang="en-US" sz="3200" b="1" spc="-1" dirty="0">
                <a:solidFill>
                  <a:srgbClr val="000000"/>
                </a:solidFill>
                <a:latin typeface="Calibri Light"/>
              </a:rPr>
              <a:t>Cluster Validation Statistics: </a:t>
            </a:r>
            <a:r>
              <a:rPr lang="en-US" sz="3200" spc="-1" dirty="0">
                <a:solidFill>
                  <a:srgbClr val="00B0F0"/>
                </a:solidFill>
                <a:latin typeface="&amp;quot"/>
              </a:rPr>
              <a:t>Internal Cluster Validation</a:t>
            </a:r>
            <a:endParaRPr lang="en-US" sz="3200" spc="-1" dirty="0">
              <a:solidFill>
                <a:srgbClr val="000000"/>
              </a:solidFill>
              <a:latin typeface="Calibri"/>
            </a:endParaRPr>
          </a:p>
        </p:txBody>
      </p:sp>
      <p:pic>
        <p:nvPicPr>
          <p:cNvPr id="446" name="Picture 8"/>
          <p:cNvPicPr/>
          <p:nvPr/>
        </p:nvPicPr>
        <p:blipFill>
          <a:blip r:embed="rId3"/>
          <a:srcRect r="8176"/>
          <a:stretch/>
        </p:blipFill>
        <p:spPr>
          <a:xfrm>
            <a:off x="192508" y="1569240"/>
            <a:ext cx="11501054" cy="4530346"/>
          </a:xfrm>
          <a:prstGeom prst="rect">
            <a:avLst/>
          </a:prstGeom>
          <a:ln>
            <a:noFill/>
          </a:ln>
        </p:spPr>
      </p:pic>
      <p:sp>
        <p:nvSpPr>
          <p:cNvPr id="448" name="CustomShape 3"/>
          <p:cNvSpPr/>
          <p:nvPr/>
        </p:nvSpPr>
        <p:spPr>
          <a:xfrm>
            <a:off x="5968920" y="6562800"/>
            <a:ext cx="4571640" cy="212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800" u="sng" spc="-1">
                <a:solidFill>
                  <a:srgbClr val="0563C1"/>
                </a:solidFill>
                <a:latin typeface="Calibri"/>
                <a:hlinkClick r:id="rId4"/>
              </a:rPr>
              <a:t>http://scikit-learn.org/stable/auto_examples/cluster/plot_kmeans_silhouette_analysis.html</a:t>
            </a:r>
            <a:r>
              <a:rPr lang="en-US" sz="800" spc="-1">
                <a:solidFill>
                  <a:srgbClr val="000000"/>
                </a:solidFill>
                <a:latin typeface="Calibri"/>
              </a:rPr>
              <a:t> </a:t>
            </a:r>
            <a:endParaRPr lang="en-US" sz="800" spc="-1">
              <a:latin typeface="Calibri"/>
            </a:endParaRPr>
          </a:p>
        </p:txBody>
      </p:sp>
      <p:pic>
        <p:nvPicPr>
          <p:cNvPr id="449" name="Picture 13"/>
          <p:cNvPicPr/>
          <p:nvPr/>
        </p:nvPicPr>
        <p:blipFill>
          <a:blip r:embed="rId5"/>
          <a:stretch/>
        </p:blipFill>
        <p:spPr>
          <a:xfrm>
            <a:off x="8771520" y="142200"/>
            <a:ext cx="1625400" cy="588960"/>
          </a:xfrm>
          <a:prstGeom prst="rect">
            <a:avLst/>
          </a:prstGeom>
          <a:ln>
            <a:noFill/>
          </a:ln>
        </p:spPr>
      </p:pic>
    </p:spTree>
    <p:extLst>
      <p:ext uri="{BB962C8B-B14F-4D97-AF65-F5344CB8AC3E}">
        <p14:creationId xmlns:p14="http://schemas.microsoft.com/office/powerpoint/2010/main" val="1864174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TextShape 1"/>
          <p:cNvSpPr txBox="1"/>
          <p:nvPr/>
        </p:nvSpPr>
        <p:spPr>
          <a:xfrm>
            <a:off x="1706880" y="493560"/>
            <a:ext cx="9122400" cy="1325160"/>
          </a:xfrm>
          <a:prstGeom prst="rect">
            <a:avLst/>
          </a:prstGeom>
          <a:noFill/>
          <a:ln>
            <a:noFill/>
          </a:ln>
        </p:spPr>
        <p:txBody>
          <a:bodyPr anchor="ctr">
            <a:normAutofit/>
          </a:bodyPr>
          <a:lstStyle/>
          <a:p>
            <a:pPr>
              <a:lnSpc>
                <a:spcPct val="90000"/>
              </a:lnSpc>
            </a:pPr>
            <a:r>
              <a:rPr lang="en-US" sz="3200" b="1" spc="-1" dirty="0">
                <a:solidFill>
                  <a:srgbClr val="000000"/>
                </a:solidFill>
                <a:latin typeface="Calibri Light"/>
              </a:rPr>
              <a:t>Cluster Validation Statistics: </a:t>
            </a:r>
            <a:r>
              <a:rPr lang="en-US" sz="3200" spc="-1" dirty="0">
                <a:solidFill>
                  <a:srgbClr val="00B0F0"/>
                </a:solidFill>
                <a:latin typeface="&amp;quot"/>
              </a:rPr>
              <a:t>Internal Cluster Validation</a:t>
            </a:r>
            <a:endParaRPr lang="en-US" sz="3200" spc="-1" dirty="0">
              <a:solidFill>
                <a:srgbClr val="000000"/>
              </a:solidFill>
              <a:latin typeface="Calibri"/>
            </a:endParaRPr>
          </a:p>
        </p:txBody>
      </p:sp>
      <p:pic>
        <p:nvPicPr>
          <p:cNvPr id="447" name="Picture 10"/>
          <p:cNvPicPr/>
          <p:nvPr/>
        </p:nvPicPr>
        <p:blipFill>
          <a:blip r:embed="rId3"/>
          <a:srcRect r="7950"/>
          <a:stretch/>
        </p:blipFill>
        <p:spPr>
          <a:xfrm>
            <a:off x="710005" y="1570616"/>
            <a:ext cx="9902555" cy="4980304"/>
          </a:xfrm>
          <a:prstGeom prst="rect">
            <a:avLst/>
          </a:prstGeom>
          <a:ln>
            <a:noFill/>
          </a:ln>
        </p:spPr>
      </p:pic>
      <p:sp>
        <p:nvSpPr>
          <p:cNvPr id="448" name="CustomShape 3"/>
          <p:cNvSpPr/>
          <p:nvPr/>
        </p:nvSpPr>
        <p:spPr>
          <a:xfrm>
            <a:off x="5968920" y="6562800"/>
            <a:ext cx="4571640" cy="212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800" u="sng" spc="-1">
                <a:solidFill>
                  <a:srgbClr val="0563C1"/>
                </a:solidFill>
                <a:latin typeface="Calibri"/>
                <a:hlinkClick r:id="rId4"/>
              </a:rPr>
              <a:t>http://scikit-learn.org/stable/auto_examples/cluster/plot_kmeans_silhouette_analysis.html</a:t>
            </a:r>
            <a:r>
              <a:rPr lang="en-US" sz="800" spc="-1">
                <a:solidFill>
                  <a:srgbClr val="000000"/>
                </a:solidFill>
                <a:latin typeface="Calibri"/>
              </a:rPr>
              <a:t> </a:t>
            </a:r>
            <a:endParaRPr lang="en-US" sz="800" spc="-1">
              <a:latin typeface="Calibri"/>
            </a:endParaRPr>
          </a:p>
        </p:txBody>
      </p:sp>
      <p:pic>
        <p:nvPicPr>
          <p:cNvPr id="449" name="Picture 13"/>
          <p:cNvPicPr/>
          <p:nvPr/>
        </p:nvPicPr>
        <p:blipFill>
          <a:blip r:embed="rId5"/>
          <a:stretch/>
        </p:blipFill>
        <p:spPr>
          <a:xfrm>
            <a:off x="8771520" y="142200"/>
            <a:ext cx="1625400" cy="588960"/>
          </a:xfrm>
          <a:prstGeom prst="rect">
            <a:avLst/>
          </a:prstGeom>
          <a:ln>
            <a:noFill/>
          </a:ln>
        </p:spPr>
      </p:pic>
    </p:spTree>
    <p:extLst>
      <p:ext uri="{BB962C8B-B14F-4D97-AF65-F5344CB8AC3E}">
        <p14:creationId xmlns:p14="http://schemas.microsoft.com/office/powerpoint/2010/main" val="2214878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2" name="TextShape 1"/>
          <p:cNvSpPr txBox="1"/>
          <p:nvPr/>
        </p:nvSpPr>
        <p:spPr>
          <a:xfrm>
            <a:off x="1524000" y="493560"/>
            <a:ext cx="9305280" cy="1325160"/>
          </a:xfrm>
          <a:prstGeom prst="rect">
            <a:avLst/>
          </a:prstGeom>
          <a:noFill/>
          <a:ln>
            <a:noFill/>
          </a:ln>
        </p:spPr>
        <p:txBody>
          <a:bodyPr anchor="ctr">
            <a:normAutofit/>
          </a:bodyPr>
          <a:lstStyle/>
          <a:p>
            <a:pPr>
              <a:lnSpc>
                <a:spcPct val="90000"/>
              </a:lnSpc>
            </a:pPr>
            <a:r>
              <a:rPr lang="en-US" sz="3200" b="1" spc="-1" dirty="0">
                <a:solidFill>
                  <a:srgbClr val="000000"/>
                </a:solidFill>
                <a:latin typeface="Calibri Light"/>
              </a:rPr>
              <a:t>Cluster Validation Statistics </a:t>
            </a:r>
            <a:r>
              <a:rPr lang="en-US" sz="3200" b="1" spc="-1" dirty="0">
                <a:solidFill>
                  <a:srgbClr val="00B0F0"/>
                </a:solidFill>
                <a:latin typeface="Calibri Light"/>
              </a:rPr>
              <a:t>External Clustering Validation</a:t>
            </a:r>
            <a:endParaRPr lang="en-US" sz="3200" spc="-1" dirty="0">
              <a:solidFill>
                <a:srgbClr val="000000"/>
              </a:solidFill>
              <a:latin typeface="Calibri"/>
            </a:endParaRPr>
          </a:p>
        </p:txBody>
      </p:sp>
      <p:pic>
        <p:nvPicPr>
          <p:cNvPr id="453" name="Picture 6"/>
          <p:cNvPicPr/>
          <p:nvPr/>
        </p:nvPicPr>
        <p:blipFill>
          <a:blip r:embed="rId3"/>
          <a:stretch/>
        </p:blipFill>
        <p:spPr>
          <a:xfrm>
            <a:off x="7015800" y="0"/>
            <a:ext cx="3460680" cy="793440"/>
          </a:xfrm>
          <a:prstGeom prst="rect">
            <a:avLst/>
          </a:prstGeom>
          <a:ln>
            <a:noFill/>
          </a:ln>
        </p:spPr>
      </p:pic>
      <p:sp>
        <p:nvSpPr>
          <p:cNvPr id="454" name="CustomShape 2"/>
          <p:cNvSpPr/>
          <p:nvPr/>
        </p:nvSpPr>
        <p:spPr>
          <a:xfrm>
            <a:off x="1790040" y="1498680"/>
            <a:ext cx="85366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pc="-1" dirty="0">
                <a:solidFill>
                  <a:srgbClr val="000000"/>
                </a:solidFill>
                <a:latin typeface="Calibri"/>
              </a:rPr>
              <a:t>Among the values returned by the function </a:t>
            </a:r>
            <a:r>
              <a:rPr lang="en-US" b="1" spc="-1" dirty="0" err="1">
                <a:solidFill>
                  <a:srgbClr val="000000"/>
                </a:solidFill>
                <a:latin typeface="Calibri"/>
              </a:rPr>
              <a:t>cluster.stats</a:t>
            </a:r>
            <a:r>
              <a:rPr lang="en-US" spc="-1" dirty="0">
                <a:solidFill>
                  <a:srgbClr val="000000"/>
                </a:solidFill>
                <a:latin typeface="Calibri"/>
              </a:rPr>
              <a:t>(), there are two indexes to assess the similarity of two clustering, namely the corrected Rand index and </a:t>
            </a:r>
            <a:r>
              <a:rPr lang="en-US" spc="-1" dirty="0" err="1">
                <a:solidFill>
                  <a:srgbClr val="000000"/>
                </a:solidFill>
                <a:latin typeface="Calibri"/>
              </a:rPr>
              <a:t>Meila’s</a:t>
            </a:r>
            <a:r>
              <a:rPr lang="en-US" spc="-1" dirty="0">
                <a:solidFill>
                  <a:srgbClr val="000000"/>
                </a:solidFill>
                <a:latin typeface="Calibri"/>
              </a:rPr>
              <a:t> VI</a:t>
            </a:r>
            <a:endParaRPr lang="en-US" spc="-1" dirty="0">
              <a:latin typeface="Calibri"/>
            </a:endParaRPr>
          </a:p>
        </p:txBody>
      </p:sp>
      <p:sp>
        <p:nvSpPr>
          <p:cNvPr id="455" name="CustomShape 3"/>
          <p:cNvSpPr/>
          <p:nvPr/>
        </p:nvSpPr>
        <p:spPr>
          <a:xfrm>
            <a:off x="2582400" y="2184480"/>
            <a:ext cx="6891480" cy="147587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i="1" spc="-1" dirty="0">
                <a:solidFill>
                  <a:srgbClr val="021B34"/>
                </a:solidFill>
                <a:latin typeface="Aharoni"/>
              </a:rPr>
              <a:t>We know that the iris data contains exactly three groups of species.</a:t>
            </a:r>
            <a:endParaRPr lang="en-US" spc="-1" dirty="0">
              <a:latin typeface="Calibri"/>
            </a:endParaRPr>
          </a:p>
          <a:p>
            <a:pPr algn="just">
              <a:lnSpc>
                <a:spcPct val="100000"/>
              </a:lnSpc>
            </a:pPr>
            <a:endParaRPr lang="en-US" spc="-1" dirty="0">
              <a:latin typeface="Calibri"/>
            </a:endParaRPr>
          </a:p>
          <a:p>
            <a:pPr algn="just">
              <a:lnSpc>
                <a:spcPct val="100000"/>
              </a:lnSpc>
            </a:pPr>
            <a:r>
              <a:rPr lang="en-US" spc="-1" dirty="0">
                <a:solidFill>
                  <a:srgbClr val="3B88AE"/>
                </a:solidFill>
                <a:latin typeface="Aharoni"/>
              </a:rPr>
              <a:t>Does your (K-means) clustering algorithms match with the true structure of the data?</a:t>
            </a:r>
            <a:endParaRPr lang="en-US" spc="-1" dirty="0">
              <a:latin typeface="Calibri"/>
            </a:endParaRPr>
          </a:p>
        </p:txBody>
      </p:sp>
      <p:pic>
        <p:nvPicPr>
          <p:cNvPr id="456" name="Picture 8"/>
          <p:cNvPicPr/>
          <p:nvPr/>
        </p:nvPicPr>
        <p:blipFill>
          <a:blip r:embed="rId4"/>
          <a:stretch/>
        </p:blipFill>
        <p:spPr>
          <a:xfrm>
            <a:off x="7293000" y="4702680"/>
            <a:ext cx="2587320" cy="1312920"/>
          </a:xfrm>
          <a:prstGeom prst="rect">
            <a:avLst/>
          </a:prstGeom>
          <a:ln>
            <a:noFill/>
          </a:ln>
        </p:spPr>
      </p:pic>
      <p:sp>
        <p:nvSpPr>
          <p:cNvPr id="457" name="CustomShape 4"/>
          <p:cNvSpPr/>
          <p:nvPr/>
        </p:nvSpPr>
        <p:spPr>
          <a:xfrm>
            <a:off x="2015040" y="3913200"/>
            <a:ext cx="4571640" cy="286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spc="-1">
                <a:solidFill>
                  <a:srgbClr val="000000"/>
                </a:solidFill>
                <a:latin typeface="Consolas"/>
              </a:rPr>
              <a:t>table</a:t>
            </a:r>
            <a:r>
              <a:rPr lang="en-US" sz="1400" spc="-1">
                <a:solidFill>
                  <a:srgbClr val="800000"/>
                </a:solidFill>
                <a:latin typeface="Consolas"/>
              </a:rPr>
              <a:t>(</a:t>
            </a:r>
            <a:r>
              <a:rPr lang="en-US" sz="1400" spc="-1">
                <a:solidFill>
                  <a:srgbClr val="000000"/>
                </a:solidFill>
                <a:latin typeface="Consolas"/>
              </a:rPr>
              <a:t>iris</a:t>
            </a:r>
            <a:r>
              <a:rPr lang="en-US" sz="1400" b="1" spc="-1">
                <a:solidFill>
                  <a:srgbClr val="C00080"/>
                </a:solidFill>
                <a:latin typeface="Consolas"/>
              </a:rPr>
              <a:t>$</a:t>
            </a:r>
            <a:r>
              <a:rPr lang="en-US" sz="1400" spc="-1">
                <a:solidFill>
                  <a:srgbClr val="000000"/>
                </a:solidFill>
                <a:latin typeface="Consolas"/>
              </a:rPr>
              <a:t>Species, km.res</a:t>
            </a:r>
            <a:r>
              <a:rPr lang="en-US" sz="1400" b="1" spc="-1">
                <a:solidFill>
                  <a:srgbClr val="C00080"/>
                </a:solidFill>
                <a:latin typeface="Consolas"/>
              </a:rPr>
              <a:t>$</a:t>
            </a:r>
            <a:r>
              <a:rPr lang="en-US" sz="1400" spc="-1">
                <a:solidFill>
                  <a:srgbClr val="000000"/>
                </a:solidFill>
                <a:latin typeface="Consolas"/>
              </a:rPr>
              <a:t>cluster</a:t>
            </a:r>
            <a:r>
              <a:rPr lang="en-US" sz="1400" spc="-1">
                <a:solidFill>
                  <a:srgbClr val="800000"/>
                </a:solidFill>
                <a:latin typeface="Consolas"/>
              </a:rPr>
              <a:t>)</a:t>
            </a:r>
            <a:br/>
            <a:br/>
            <a:br/>
            <a:r>
              <a:rPr lang="en-US" sz="1400" spc="-1">
                <a:solidFill>
                  <a:srgbClr val="000000"/>
                </a:solidFill>
                <a:latin typeface="Consolas"/>
              </a:rPr>
              <a:t>library</a:t>
            </a:r>
            <a:r>
              <a:rPr lang="en-US" sz="1400" spc="-1">
                <a:solidFill>
                  <a:srgbClr val="800000"/>
                </a:solidFill>
                <a:latin typeface="Consolas"/>
              </a:rPr>
              <a:t>(</a:t>
            </a:r>
            <a:r>
              <a:rPr lang="en-US" sz="1400" spc="-1">
                <a:solidFill>
                  <a:srgbClr val="0000FF"/>
                </a:solidFill>
                <a:latin typeface="Consolas"/>
              </a:rPr>
              <a:t>"fpc"</a:t>
            </a:r>
            <a:r>
              <a:rPr lang="en-US" sz="1400" spc="-1">
                <a:solidFill>
                  <a:srgbClr val="800000"/>
                </a:solidFill>
                <a:latin typeface="Consolas"/>
              </a:rPr>
              <a:t>)</a:t>
            </a:r>
            <a:br/>
            <a:r>
              <a:rPr lang="en-US" sz="1400" i="1" spc="-1">
                <a:solidFill>
                  <a:srgbClr val="008000"/>
                </a:solidFill>
                <a:latin typeface="Consolas"/>
              </a:rPr>
              <a:t># Compute cluster stats</a:t>
            </a:r>
            <a:br/>
            <a:r>
              <a:rPr lang="en-US" sz="1400" spc="-1">
                <a:solidFill>
                  <a:srgbClr val="000000"/>
                </a:solidFill>
                <a:latin typeface="Consolas"/>
              </a:rPr>
              <a:t>species </a:t>
            </a:r>
            <a:r>
              <a:rPr lang="en-US" sz="1400" b="1" spc="-1">
                <a:solidFill>
                  <a:srgbClr val="C00080"/>
                </a:solidFill>
                <a:latin typeface="Consolas"/>
              </a:rPr>
              <a:t>&lt;-</a:t>
            </a:r>
            <a:r>
              <a:rPr lang="en-US" sz="1400" spc="-1">
                <a:solidFill>
                  <a:srgbClr val="000000"/>
                </a:solidFill>
                <a:latin typeface="Consolas"/>
              </a:rPr>
              <a:t> as.numeric</a:t>
            </a:r>
            <a:r>
              <a:rPr lang="en-US" sz="1400" spc="-1">
                <a:solidFill>
                  <a:srgbClr val="800000"/>
                </a:solidFill>
                <a:latin typeface="Consolas"/>
              </a:rPr>
              <a:t>(</a:t>
            </a:r>
            <a:r>
              <a:rPr lang="en-US" sz="1400" spc="-1">
                <a:solidFill>
                  <a:srgbClr val="000000"/>
                </a:solidFill>
                <a:latin typeface="Consolas"/>
              </a:rPr>
              <a:t>iris</a:t>
            </a:r>
            <a:r>
              <a:rPr lang="en-US" sz="1400" b="1" spc="-1">
                <a:solidFill>
                  <a:srgbClr val="C00080"/>
                </a:solidFill>
                <a:latin typeface="Consolas"/>
              </a:rPr>
              <a:t>$</a:t>
            </a:r>
            <a:r>
              <a:rPr lang="en-US" sz="1400" spc="-1">
                <a:solidFill>
                  <a:srgbClr val="000000"/>
                </a:solidFill>
                <a:latin typeface="Consolas"/>
              </a:rPr>
              <a:t>Species</a:t>
            </a:r>
            <a:r>
              <a:rPr lang="en-US" sz="1400" spc="-1">
                <a:solidFill>
                  <a:srgbClr val="800000"/>
                </a:solidFill>
                <a:latin typeface="Consolas"/>
              </a:rPr>
              <a:t>)</a:t>
            </a:r>
            <a:br/>
            <a:r>
              <a:rPr lang="en-US" sz="1400" spc="-1">
                <a:solidFill>
                  <a:srgbClr val="000000"/>
                </a:solidFill>
                <a:latin typeface="Consolas"/>
              </a:rPr>
              <a:t>clust_stats </a:t>
            </a:r>
            <a:r>
              <a:rPr lang="en-US" sz="1400" b="1" spc="-1">
                <a:solidFill>
                  <a:srgbClr val="C00080"/>
                </a:solidFill>
                <a:latin typeface="Consolas"/>
              </a:rPr>
              <a:t>&lt;-</a:t>
            </a:r>
            <a:r>
              <a:rPr lang="en-US" sz="1400" spc="-1">
                <a:solidFill>
                  <a:srgbClr val="000000"/>
                </a:solidFill>
                <a:latin typeface="Consolas"/>
              </a:rPr>
              <a:t> cluster.stats</a:t>
            </a:r>
            <a:r>
              <a:rPr lang="en-US" sz="1400" spc="-1">
                <a:solidFill>
                  <a:srgbClr val="800000"/>
                </a:solidFill>
                <a:latin typeface="Consolas"/>
              </a:rPr>
              <a:t>(</a:t>
            </a:r>
            <a:r>
              <a:rPr lang="en-US" sz="1400" spc="-1">
                <a:solidFill>
                  <a:srgbClr val="000000"/>
                </a:solidFill>
                <a:latin typeface="Consolas"/>
              </a:rPr>
              <a:t>d </a:t>
            </a:r>
            <a:r>
              <a:rPr lang="en-US" sz="1400" b="1" spc="-1">
                <a:solidFill>
                  <a:srgbClr val="C00080"/>
                </a:solidFill>
                <a:latin typeface="Consolas"/>
              </a:rPr>
              <a:t>=</a:t>
            </a:r>
            <a:r>
              <a:rPr lang="en-US" sz="1400" spc="-1">
                <a:solidFill>
                  <a:srgbClr val="000000"/>
                </a:solidFill>
                <a:latin typeface="Consolas"/>
              </a:rPr>
              <a:t> dist</a:t>
            </a:r>
            <a:r>
              <a:rPr lang="en-US" sz="1400" spc="-1">
                <a:solidFill>
                  <a:srgbClr val="800000"/>
                </a:solidFill>
                <a:latin typeface="Consolas"/>
              </a:rPr>
              <a:t>(</a:t>
            </a:r>
            <a:r>
              <a:rPr lang="en-US" sz="1400" spc="-1">
                <a:solidFill>
                  <a:srgbClr val="000000"/>
                </a:solidFill>
                <a:latin typeface="Consolas"/>
              </a:rPr>
              <a:t>df</a:t>
            </a:r>
            <a:r>
              <a:rPr lang="en-US" sz="1400" spc="-1">
                <a:solidFill>
                  <a:srgbClr val="800000"/>
                </a:solidFill>
                <a:latin typeface="Consolas"/>
              </a:rPr>
              <a:t>)</a:t>
            </a:r>
            <a:r>
              <a:rPr lang="en-US" sz="1400" spc="-1">
                <a:solidFill>
                  <a:srgbClr val="000000"/>
                </a:solidFill>
                <a:latin typeface="Consolas"/>
              </a:rPr>
              <a:t>, </a:t>
            </a:r>
            <a:br/>
            <a:r>
              <a:rPr lang="en-US" sz="1400" spc="-1">
                <a:solidFill>
                  <a:srgbClr val="000000"/>
                </a:solidFill>
                <a:latin typeface="Consolas"/>
              </a:rPr>
              <a:t>                             species, km.res</a:t>
            </a:r>
            <a:r>
              <a:rPr lang="en-US" sz="1400" b="1" spc="-1">
                <a:solidFill>
                  <a:srgbClr val="C00080"/>
                </a:solidFill>
                <a:latin typeface="Consolas"/>
              </a:rPr>
              <a:t>$</a:t>
            </a:r>
            <a:r>
              <a:rPr lang="en-US" sz="1400" spc="-1">
                <a:solidFill>
                  <a:srgbClr val="000000"/>
                </a:solidFill>
                <a:latin typeface="Consolas"/>
              </a:rPr>
              <a:t>cluster</a:t>
            </a:r>
            <a:r>
              <a:rPr lang="en-US" sz="1400" spc="-1">
                <a:solidFill>
                  <a:srgbClr val="800000"/>
                </a:solidFill>
                <a:latin typeface="Consolas"/>
              </a:rPr>
              <a:t>)</a:t>
            </a:r>
            <a:br/>
            <a:r>
              <a:rPr lang="en-US" sz="1400" i="1" spc="-1">
                <a:solidFill>
                  <a:srgbClr val="008000"/>
                </a:solidFill>
                <a:latin typeface="Consolas"/>
              </a:rPr>
              <a:t># Corrected Rand index</a:t>
            </a:r>
            <a:br/>
            <a:r>
              <a:rPr lang="en-US" sz="1400" spc="-1">
                <a:solidFill>
                  <a:srgbClr val="000000"/>
                </a:solidFill>
                <a:latin typeface="Consolas"/>
              </a:rPr>
              <a:t>clust_stats</a:t>
            </a:r>
            <a:r>
              <a:rPr lang="en-US" sz="1400" b="1" spc="-1">
                <a:solidFill>
                  <a:srgbClr val="C00080"/>
                </a:solidFill>
                <a:latin typeface="Consolas"/>
              </a:rPr>
              <a:t>$</a:t>
            </a:r>
            <a:r>
              <a:rPr lang="en-US" sz="1400" spc="-1">
                <a:solidFill>
                  <a:srgbClr val="000000"/>
                </a:solidFill>
                <a:latin typeface="Consolas"/>
              </a:rPr>
              <a:t>corrected.rand</a:t>
            </a:r>
            <a:br/>
            <a:r>
              <a:rPr lang="en-US" sz="1400" spc="-1">
                <a:solidFill>
                  <a:srgbClr val="000000"/>
                </a:solidFill>
                <a:latin typeface="Consolas"/>
              </a:rPr>
              <a:t>clust_stats</a:t>
            </a:r>
            <a:r>
              <a:rPr lang="en-US" sz="1400" b="1" spc="-1">
                <a:solidFill>
                  <a:srgbClr val="C00080"/>
                </a:solidFill>
                <a:latin typeface="Consolas"/>
              </a:rPr>
              <a:t>$</a:t>
            </a:r>
            <a:r>
              <a:rPr lang="en-US" sz="1400" spc="-1">
                <a:solidFill>
                  <a:srgbClr val="000000"/>
                </a:solidFill>
                <a:latin typeface="Consolas"/>
              </a:rPr>
              <a:t>vi</a:t>
            </a:r>
            <a:endParaRPr lang="en-US" sz="1400" spc="-1">
              <a:latin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extShape 1"/>
          <p:cNvSpPr txBox="1"/>
          <p:nvPr/>
        </p:nvSpPr>
        <p:spPr>
          <a:xfrm>
            <a:off x="2152560" y="365040"/>
            <a:ext cx="7886520" cy="1325160"/>
          </a:xfrm>
          <a:prstGeom prst="rect">
            <a:avLst/>
          </a:prstGeom>
          <a:noFill/>
          <a:ln>
            <a:noFill/>
          </a:ln>
        </p:spPr>
        <p:txBody>
          <a:bodyPr anchor="ctr">
            <a:noAutofit/>
          </a:bodyPr>
          <a:lstStyle/>
          <a:p>
            <a:endParaRPr lang="en-US" spc="-1">
              <a:solidFill>
                <a:srgbClr val="000000"/>
              </a:solidFill>
              <a:latin typeface="Calibri"/>
            </a:endParaRPr>
          </a:p>
        </p:txBody>
      </p:sp>
      <p:sp>
        <p:nvSpPr>
          <p:cNvPr id="261" name="TextShape 2"/>
          <p:cNvSpPr txBox="1"/>
          <p:nvPr/>
        </p:nvSpPr>
        <p:spPr>
          <a:xfrm>
            <a:off x="1981200" y="2086920"/>
            <a:ext cx="8229240" cy="4038840"/>
          </a:xfrm>
          <a:prstGeom prst="rect">
            <a:avLst/>
          </a:prstGeom>
          <a:noFill/>
          <a:ln>
            <a:noFill/>
          </a:ln>
        </p:spPr>
        <p:txBody>
          <a:bodyPr>
            <a:noAutofit/>
          </a:bodyPr>
          <a:lstStyle/>
          <a:p>
            <a:endParaRPr lang="en-US" sz="2800" spc="-1">
              <a:solidFill>
                <a:srgbClr val="000000"/>
              </a:solidFill>
              <a:latin typeface="Calibri"/>
            </a:endParaRPr>
          </a:p>
        </p:txBody>
      </p:sp>
      <p:sp>
        <p:nvSpPr>
          <p:cNvPr id="262" name="CustomShape 3"/>
          <p:cNvSpPr/>
          <p:nvPr/>
        </p:nvSpPr>
        <p:spPr>
          <a:xfrm>
            <a:off x="0" y="0"/>
            <a:ext cx="12192000" cy="6857640"/>
          </a:xfrm>
          <a:prstGeom prst="rect">
            <a:avLst/>
          </a:prstGeom>
          <a:solidFill>
            <a:schemeClr val="tx2">
              <a:lumMod val="60000"/>
              <a:lumOff val="40000"/>
            </a:schemeClr>
          </a:solidFill>
          <a:ln>
            <a:solidFill>
              <a:schemeClr val="bg1"/>
            </a:solidFill>
          </a:ln>
        </p:spPr>
        <p:style>
          <a:lnRef idx="1">
            <a:schemeClr val="accent1"/>
          </a:lnRef>
          <a:fillRef idx="3">
            <a:schemeClr val="accent1"/>
          </a:fillRef>
          <a:effectRef idx="2">
            <a:schemeClr val="accent1"/>
          </a:effectRef>
          <a:fontRef idx="minor"/>
        </p:style>
        <p:txBody>
          <a:bodyPr/>
          <a:lstStyle/>
          <a:p>
            <a:endParaRPr lang="nl-NL"/>
          </a:p>
        </p:txBody>
      </p:sp>
      <p:sp>
        <p:nvSpPr>
          <p:cNvPr id="263" name="CustomShape 4"/>
          <p:cNvSpPr/>
          <p:nvPr/>
        </p:nvSpPr>
        <p:spPr>
          <a:xfrm>
            <a:off x="3092520" y="1544760"/>
            <a:ext cx="7323480" cy="230687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4800" spc="-1" dirty="0">
                <a:solidFill>
                  <a:srgbClr val="FFFFFF"/>
                </a:solidFill>
                <a:latin typeface="Aharoni"/>
              </a:rPr>
              <a:t>Principal </a:t>
            </a:r>
            <a:endParaRPr lang="en-US" sz="4800" spc="-1" dirty="0">
              <a:latin typeface="Calibri"/>
            </a:endParaRPr>
          </a:p>
          <a:p>
            <a:pPr>
              <a:lnSpc>
                <a:spcPct val="100000"/>
              </a:lnSpc>
            </a:pPr>
            <a:r>
              <a:rPr lang="en-GB" sz="4800" spc="-1" dirty="0">
                <a:solidFill>
                  <a:srgbClr val="FFFFFF"/>
                </a:solidFill>
                <a:latin typeface="Aharoni"/>
              </a:rPr>
              <a:t>Component </a:t>
            </a:r>
            <a:endParaRPr lang="en-US" sz="4800" spc="-1" dirty="0">
              <a:latin typeface="Calibri"/>
            </a:endParaRPr>
          </a:p>
          <a:p>
            <a:pPr>
              <a:lnSpc>
                <a:spcPct val="100000"/>
              </a:lnSpc>
            </a:pPr>
            <a:r>
              <a:rPr lang="en-GB" sz="4800" spc="-1" dirty="0">
                <a:solidFill>
                  <a:srgbClr val="FFFFFF"/>
                </a:solidFill>
                <a:latin typeface="Aharoni"/>
              </a:rPr>
              <a:t>Analysis</a:t>
            </a:r>
            <a:endParaRPr lang="en-US" sz="4800" spc="-1" dirty="0">
              <a:latin typeface="Calibri"/>
            </a:endParaRPr>
          </a:p>
        </p:txBody>
      </p:sp>
      <p:sp>
        <p:nvSpPr>
          <p:cNvPr id="6" name="PlaceHolder 5"/>
          <p:cNvSpPr>
            <a:spLocks noGrp="1"/>
          </p:cNvSpPr>
          <p:nvPr>
            <p:ph type="sldNum" idx="5"/>
          </p:nvPr>
        </p:nvSpPr>
        <p:spPr>
          <a:xfrm>
            <a:off x="6458040" y="6356520"/>
            <a:ext cx="2057040" cy="364680"/>
          </a:xfrm>
          <a:prstGeom prst="rect">
            <a:avLst/>
          </a:prstGeom>
        </p:spPr>
        <p:txBody>
          <a:bodyPr anchor="ctr">
            <a:noAutofit/>
          </a:bodyPr>
          <a:lstStyle>
            <a:defPPr>
              <a:defRPr lang="en-US"/>
            </a:defPPr>
            <a:lvl1pPr marL="0" algn="r" defTabSz="914400" rtl="0" eaLnBrk="1" latinLnBrk="0" hangingPunct="1">
              <a:lnSpc>
                <a:spcPct val="100000"/>
              </a:lnSpc>
              <a:defRPr lang="nl-NL" sz="1200" b="0" strike="noStrike" kern="1200" spc="-1">
                <a:solidFill>
                  <a:srgbClr val="8B8B8B"/>
                </a:solidFill>
                <a:latin typeface="Calibri"/>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A42D56-0434-4C73-8BC6-7BBC8B2232A0}" type="slidenum">
              <a:rPr lang="en-US" smtClean="0"/>
              <a:pPr/>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49536-B228-4EC7-87CC-6BA8E25F5436}"/>
              </a:ext>
            </a:extLst>
          </p:cNvPr>
          <p:cNvSpPr>
            <a:spLocks noGrp="1"/>
          </p:cNvSpPr>
          <p:nvPr>
            <p:ph type="title"/>
          </p:nvPr>
        </p:nvSpPr>
        <p:spPr/>
        <p:txBody>
          <a:bodyPr/>
          <a:lstStyle/>
          <a:p>
            <a:r>
              <a:rPr lang="nl-NL" dirty="0"/>
              <a:t>Dimensie Reductie Technieken</a:t>
            </a:r>
            <a:endParaRPr lang="en-US" dirty="0"/>
          </a:p>
        </p:txBody>
      </p:sp>
      <p:sp>
        <p:nvSpPr>
          <p:cNvPr id="3" name="Content Placeholder 2">
            <a:extLst>
              <a:ext uri="{FF2B5EF4-FFF2-40B4-BE49-F238E27FC236}">
                <a16:creationId xmlns:a16="http://schemas.microsoft.com/office/drawing/2014/main" id="{45EC4C8B-5930-4065-A394-BB421BEE2473}"/>
              </a:ext>
            </a:extLst>
          </p:cNvPr>
          <p:cNvSpPr>
            <a:spLocks noGrp="1"/>
          </p:cNvSpPr>
          <p:nvPr>
            <p:ph idx="1"/>
          </p:nvPr>
        </p:nvSpPr>
        <p:spPr>
          <a:xfrm>
            <a:off x="838199" y="1431131"/>
            <a:ext cx="10715625" cy="4351338"/>
          </a:xfrm>
        </p:spPr>
        <p:txBody>
          <a:bodyPr>
            <a:normAutofit/>
          </a:bodyPr>
          <a:lstStyle/>
          <a:p>
            <a:pPr marL="0" indent="0">
              <a:buNone/>
            </a:pPr>
            <a:r>
              <a:rPr lang="nl-NL" sz="2400" b="1" dirty="0"/>
              <a:t>Clustering werkt vaak niet goed in heel veel (meer dan 10) dimensies.</a:t>
            </a:r>
          </a:p>
          <a:p>
            <a:r>
              <a:rPr lang="nl-NL" sz="2400" dirty="0"/>
              <a:t>Een oplossing is om dimensie reductie technieken toe te passen. Deze vatten de informatie in de dataset samen in minder variabelen. Dit is bijvoorbeeld mogelijk omdat er onderlinge correlaties bestaan.</a:t>
            </a:r>
          </a:p>
          <a:p>
            <a:r>
              <a:rPr lang="nl-NL" sz="2400" b="1" dirty="0" err="1"/>
              <a:t>Principal</a:t>
            </a:r>
            <a:r>
              <a:rPr lang="nl-NL" sz="2400" b="1" dirty="0"/>
              <a:t> Component Analysis (PCA) </a:t>
            </a:r>
            <a:r>
              <a:rPr lang="nl-NL" sz="2400" dirty="0"/>
              <a:t>is een veelgebruikt algoritme. Dit maakt een lineaire superpositie van de variabelen en verwijdert degene met de minste spreiding.</a:t>
            </a:r>
            <a:endParaRPr lang="en-US" sz="2400" dirty="0"/>
          </a:p>
        </p:txBody>
      </p:sp>
      <p:pic>
        <p:nvPicPr>
          <p:cNvPr id="4098" name="Picture 2" descr="Illustration of principal component analysis. A. As a minimal example, we consider a hypothetical data set of width and height measurements for a collection of n individuals, i.e. there are just m = 2 geometric features measured here. B. In this example, width and height are assumed to be strongly correlated, thus mimicking the partial redundancy of geometrical features commonly observed in real data. Principal component analysis now defines a change of coordinate system from the original (width,height)-axes (shown in a black) to a new set of axes (blue) that represent the principal axes of the feature-feature covariance matrix of the data. Briefly, the first new axis points in the direction of maximal data variability, while the second new axis points in the direction of minimal data variability. The change of coordinate system is indicated by a rotation V around the center of the point cloud representing the data. By projecting the data on those axes that correspond to maximal feature-feature covariance, in this example the first axis, one can reduce the dimensionality of the data space, while retaining most of the variability of the data. In the context of morphology analysis, we will refer to these new axes as ‘shape modes’, which represent specific combinations of features. The new coordinates are referred to as ‘shape scores’. ">
            <a:extLst>
              <a:ext uri="{FF2B5EF4-FFF2-40B4-BE49-F238E27FC236}">
                <a16:creationId xmlns:a16="http://schemas.microsoft.com/office/drawing/2014/main" id="{CD5737B9-251D-4E48-BDA1-5DADD7375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2340" y="3787929"/>
            <a:ext cx="8096250" cy="274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2799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Line 1"/>
          <p:cNvSpPr/>
          <p:nvPr/>
        </p:nvSpPr>
        <p:spPr>
          <a:xfrm>
            <a:off x="1376525" y="1174638"/>
            <a:ext cx="8713800" cy="0"/>
          </a:xfrm>
          <a:prstGeom prst="line">
            <a:avLst/>
          </a:prstGeom>
          <a:ln w="12600">
            <a:solidFill>
              <a:schemeClr val="tx1"/>
            </a:solidFill>
            <a:round/>
          </a:ln>
        </p:spPr>
        <p:style>
          <a:lnRef idx="0">
            <a:scrgbClr r="0" g="0" b="0"/>
          </a:lnRef>
          <a:fillRef idx="0">
            <a:scrgbClr r="0" g="0" b="0"/>
          </a:fillRef>
          <a:effectRef idx="0">
            <a:scrgbClr r="0" g="0" b="0"/>
          </a:effectRef>
          <a:fontRef idx="minor"/>
        </p:style>
        <p:txBody>
          <a:bodyPr/>
          <a:lstStyle/>
          <a:p>
            <a:endParaRPr lang="nl-NL"/>
          </a:p>
        </p:txBody>
      </p:sp>
      <p:sp>
        <p:nvSpPr>
          <p:cNvPr id="269" name="CustomShape 2"/>
          <p:cNvSpPr/>
          <p:nvPr/>
        </p:nvSpPr>
        <p:spPr>
          <a:xfrm>
            <a:off x="1992360" y="1125360"/>
            <a:ext cx="7772040" cy="45716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75000"/>
              </a:lnSpc>
              <a:spcBef>
                <a:spcPts val="320"/>
              </a:spcBef>
              <a:tabLst>
                <a:tab pos="0" algn="l"/>
              </a:tabLst>
            </a:pPr>
            <a:r>
              <a:rPr lang="nl-NL" sz="1600" spc="-1" dirty="0">
                <a:solidFill>
                  <a:srgbClr val="000000"/>
                </a:solidFill>
                <a:latin typeface="Verdana"/>
              </a:rPr>
              <a:t>PCA is een methode die gebruikt kan worden om het aantal dimensies te reduceren tot wat echt nodig is</a:t>
            </a:r>
            <a:endParaRPr lang="nl-NL" sz="1600" spc="-1" dirty="0">
              <a:latin typeface="Calibri"/>
            </a:endParaRPr>
          </a:p>
          <a:p>
            <a:pPr marL="343080" indent="-342720">
              <a:lnSpc>
                <a:spcPct val="175000"/>
              </a:lnSpc>
              <a:spcBef>
                <a:spcPts val="320"/>
              </a:spcBef>
              <a:buClr>
                <a:srgbClr val="000000"/>
              </a:buClr>
              <a:buSzPct val="125000"/>
              <a:buFont typeface="Wingdings" panose="05000000000000000000" pitchFamily="2" charset="2"/>
              <a:buChar char="q"/>
              <a:tabLst>
                <a:tab pos="0" algn="l"/>
              </a:tabLst>
            </a:pPr>
            <a:r>
              <a:rPr lang="nl-NL" sz="1600" spc="-1" dirty="0">
                <a:solidFill>
                  <a:srgbClr val="000000"/>
                </a:solidFill>
                <a:latin typeface="Verdana"/>
              </a:rPr>
              <a:t>PCA is een exploratieve multivariate techniek die kan gebruikt worden voor het vereenvoudigen van complexe data sets (dus is een data reductie techniek).</a:t>
            </a:r>
            <a:endParaRPr lang="nl-NL" sz="1600" spc="-1" dirty="0">
              <a:latin typeface="Calibri"/>
            </a:endParaRPr>
          </a:p>
          <a:p>
            <a:pPr marL="343080" indent="-342720">
              <a:lnSpc>
                <a:spcPct val="175000"/>
              </a:lnSpc>
              <a:spcBef>
                <a:spcPts val="320"/>
              </a:spcBef>
              <a:buClr>
                <a:srgbClr val="000000"/>
              </a:buClr>
              <a:buSzPct val="125000"/>
              <a:buFont typeface="Wingdings" panose="05000000000000000000" pitchFamily="2" charset="2"/>
              <a:buChar char="q"/>
              <a:tabLst>
                <a:tab pos="0" algn="l"/>
              </a:tabLst>
            </a:pPr>
            <a:r>
              <a:rPr lang="nl-NL" sz="1600" spc="-1" dirty="0">
                <a:solidFill>
                  <a:srgbClr val="000000"/>
                </a:solidFill>
                <a:latin typeface="Verdana"/>
              </a:rPr>
              <a:t>In een dataset met veel correlaties, zit veel informatie dubbel of nog meer keren aanwezig. </a:t>
            </a:r>
            <a:endParaRPr lang="nl-NL" sz="1600" spc="-1" dirty="0">
              <a:latin typeface="Calibri"/>
            </a:endParaRPr>
          </a:p>
          <a:p>
            <a:pPr marL="343080" indent="-342720">
              <a:lnSpc>
                <a:spcPct val="175000"/>
              </a:lnSpc>
              <a:spcBef>
                <a:spcPts val="320"/>
              </a:spcBef>
              <a:buClr>
                <a:srgbClr val="000000"/>
              </a:buClr>
              <a:buSzPct val="125000"/>
              <a:buFont typeface="Wingdings" panose="05000000000000000000" pitchFamily="2" charset="2"/>
              <a:buChar char="q"/>
              <a:tabLst>
                <a:tab pos="0" algn="l"/>
              </a:tabLst>
            </a:pPr>
            <a:r>
              <a:rPr lang="nl-NL" sz="1600" spc="-1" dirty="0">
                <a:solidFill>
                  <a:srgbClr val="000000"/>
                </a:solidFill>
                <a:latin typeface="Verdana"/>
              </a:rPr>
              <a:t>PCA kan die correlatie identificeren en opheffen.</a:t>
            </a:r>
            <a:endParaRPr lang="nl-NL" sz="1600" spc="-1" dirty="0">
              <a:latin typeface="Calibri"/>
            </a:endParaRPr>
          </a:p>
          <a:p>
            <a:pPr marL="343080" indent="-342720">
              <a:lnSpc>
                <a:spcPct val="175000"/>
              </a:lnSpc>
              <a:spcBef>
                <a:spcPts val="320"/>
              </a:spcBef>
              <a:buClr>
                <a:srgbClr val="000000"/>
              </a:buClr>
              <a:buSzPct val="125000"/>
              <a:buFont typeface="Wingdings" panose="05000000000000000000" pitchFamily="2" charset="2"/>
              <a:buChar char="q"/>
              <a:tabLst>
                <a:tab pos="0" algn="l"/>
              </a:tabLst>
            </a:pPr>
            <a:r>
              <a:rPr lang="nl-NL" sz="1600" spc="-1" dirty="0">
                <a:solidFill>
                  <a:srgbClr val="000000"/>
                </a:solidFill>
                <a:latin typeface="Verdana"/>
              </a:rPr>
              <a:t>PCA transformeert de originele variabelen naar niet-correlerende variabelen.</a:t>
            </a:r>
            <a:endParaRPr lang="nl-NL" sz="1600" spc="-1" dirty="0">
              <a:latin typeface="Calibri"/>
            </a:endParaRPr>
          </a:p>
        </p:txBody>
      </p:sp>
      <p:sp>
        <p:nvSpPr>
          <p:cNvPr id="270" name="CustomShape 3"/>
          <p:cNvSpPr/>
          <p:nvPr/>
        </p:nvSpPr>
        <p:spPr>
          <a:xfrm>
            <a:off x="970320" y="502518"/>
            <a:ext cx="9610560" cy="39528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gn="ctr">
              <a:spcBef>
                <a:spcPts val="1001"/>
              </a:spcBef>
              <a:tabLst>
                <a:tab pos="0" algn="l"/>
              </a:tabLst>
            </a:pPr>
            <a:r>
              <a:rPr lang="nl-BE" sz="2000" spc="-1" dirty="0" err="1">
                <a:solidFill>
                  <a:srgbClr val="000000"/>
                </a:solidFill>
                <a:latin typeface="Tahoma"/>
              </a:rPr>
              <a:t>Principal</a:t>
            </a:r>
            <a:r>
              <a:rPr lang="nl-BE" sz="2000" spc="-1" dirty="0">
                <a:solidFill>
                  <a:srgbClr val="000000"/>
                </a:solidFill>
                <a:latin typeface="Tahoma"/>
              </a:rPr>
              <a:t> Component Analysis helpt je bij inzien dynamiek in </a:t>
            </a:r>
            <a:r>
              <a:rPr lang="nl-BE" sz="2000" spc="-1" dirty="0" err="1">
                <a:solidFill>
                  <a:srgbClr val="000000"/>
                </a:solidFill>
                <a:latin typeface="Tahoma"/>
              </a:rPr>
              <a:t>KPI’s</a:t>
            </a:r>
            <a:endParaRPr lang="en-US" sz="2000" spc="-1" dirty="0">
              <a:latin typeface="Calibri"/>
            </a:endParaRPr>
          </a:p>
        </p:txBody>
      </p:sp>
      <p:sp>
        <p:nvSpPr>
          <p:cNvPr id="271" name="CustomShape 4"/>
          <p:cNvSpPr/>
          <p:nvPr/>
        </p:nvSpPr>
        <p:spPr>
          <a:xfrm flipH="1">
            <a:off x="8817960" y="6645960"/>
            <a:ext cx="176292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000" spc="-1">
                <a:solidFill>
                  <a:srgbClr val="000000"/>
                </a:solidFill>
                <a:latin typeface="Calibri"/>
              </a:rPr>
              <a:t>Bron 4 literatuur</a:t>
            </a:r>
            <a:endParaRPr lang="en-US" sz="1000" spc="-1">
              <a:latin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Line 1"/>
          <p:cNvSpPr/>
          <p:nvPr/>
        </p:nvSpPr>
        <p:spPr>
          <a:xfrm>
            <a:off x="1774560" y="981000"/>
            <a:ext cx="8713800" cy="0"/>
          </a:xfrm>
          <a:prstGeom prst="line">
            <a:avLst/>
          </a:prstGeom>
          <a:ln w="12600">
            <a:solidFill>
              <a:schemeClr val="tx1"/>
            </a:solidFill>
            <a:round/>
          </a:ln>
        </p:spPr>
        <p:style>
          <a:lnRef idx="0">
            <a:scrgbClr r="0" g="0" b="0"/>
          </a:lnRef>
          <a:fillRef idx="0">
            <a:scrgbClr r="0" g="0" b="0"/>
          </a:fillRef>
          <a:effectRef idx="0">
            <a:scrgbClr r="0" g="0" b="0"/>
          </a:effectRef>
          <a:fontRef idx="minor"/>
        </p:style>
        <p:txBody>
          <a:bodyPr/>
          <a:lstStyle/>
          <a:p>
            <a:endParaRPr lang="nl-NL"/>
          </a:p>
        </p:txBody>
      </p:sp>
      <p:sp>
        <p:nvSpPr>
          <p:cNvPr id="273" name="CustomShape 2"/>
          <p:cNvSpPr/>
          <p:nvPr/>
        </p:nvSpPr>
        <p:spPr>
          <a:xfrm>
            <a:off x="1992359" y="1268279"/>
            <a:ext cx="9561353" cy="487533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358920" indent="-358560">
              <a:lnSpc>
                <a:spcPct val="175000"/>
              </a:lnSpc>
              <a:tabLst>
                <a:tab pos="0" algn="l"/>
              </a:tabLst>
            </a:pPr>
            <a:r>
              <a:rPr lang="nl-NL" i="1" spc="-1" dirty="0">
                <a:solidFill>
                  <a:srgbClr val="000000"/>
                </a:solidFill>
                <a:latin typeface="Verdana"/>
              </a:rPr>
              <a:t>Doelstelling van PCA</a:t>
            </a:r>
            <a:endParaRPr lang="nl-NL" spc="-1" dirty="0">
              <a:latin typeface="Calibri"/>
            </a:endParaRPr>
          </a:p>
          <a:p>
            <a:pPr marL="538200" lvl="1" indent="-216000">
              <a:lnSpc>
                <a:spcPct val="175000"/>
              </a:lnSpc>
              <a:buClr>
                <a:srgbClr val="000000"/>
              </a:buClr>
              <a:buFont typeface="Symbol" charset="2"/>
              <a:buChar char=""/>
              <a:tabLst>
                <a:tab pos="0" algn="l"/>
              </a:tabLst>
            </a:pPr>
            <a:r>
              <a:rPr lang="nl-NL" spc="-1" dirty="0">
                <a:solidFill>
                  <a:srgbClr val="000000"/>
                </a:solidFill>
                <a:latin typeface="Verdana"/>
              </a:rPr>
              <a:t>Veronderstel </a:t>
            </a:r>
            <a:r>
              <a:rPr lang="nl-NL" i="1" spc="-1" dirty="0">
                <a:solidFill>
                  <a:srgbClr val="000000"/>
                </a:solidFill>
                <a:latin typeface="Verdana"/>
              </a:rPr>
              <a:t>m </a:t>
            </a:r>
            <a:r>
              <a:rPr lang="nl-NL" spc="-1" dirty="0">
                <a:solidFill>
                  <a:srgbClr val="000000"/>
                </a:solidFill>
                <a:latin typeface="Verdana"/>
              </a:rPr>
              <a:t>observaties van n karakteristieken. Dit resulteert in een matrix van </a:t>
            </a:r>
            <a:r>
              <a:rPr lang="nl-NL" i="1" spc="-1" dirty="0">
                <a:solidFill>
                  <a:srgbClr val="000000"/>
                </a:solidFill>
                <a:latin typeface="Verdana"/>
              </a:rPr>
              <a:t>m</a:t>
            </a:r>
            <a:r>
              <a:rPr lang="nl-NL" spc="-1" dirty="0">
                <a:solidFill>
                  <a:srgbClr val="000000"/>
                </a:solidFill>
                <a:latin typeface="Verdana"/>
              </a:rPr>
              <a:t> x </a:t>
            </a:r>
            <a:r>
              <a:rPr lang="nl-NL" i="1" spc="-1" dirty="0">
                <a:solidFill>
                  <a:srgbClr val="000000"/>
                </a:solidFill>
                <a:latin typeface="Verdana"/>
              </a:rPr>
              <a:t>n</a:t>
            </a:r>
            <a:r>
              <a:rPr lang="nl-NL" spc="-1" dirty="0">
                <a:solidFill>
                  <a:srgbClr val="000000"/>
                </a:solidFill>
                <a:latin typeface="Verdana"/>
              </a:rPr>
              <a:t>. </a:t>
            </a:r>
            <a:endParaRPr lang="nl-NL" spc="-1" dirty="0">
              <a:latin typeface="Calibri"/>
            </a:endParaRPr>
          </a:p>
          <a:p>
            <a:pPr marL="538200" lvl="1" indent="-216000">
              <a:lnSpc>
                <a:spcPct val="175000"/>
              </a:lnSpc>
              <a:buClr>
                <a:srgbClr val="000000"/>
              </a:buClr>
              <a:buFont typeface="Symbol" charset="2"/>
              <a:buChar char=""/>
              <a:tabLst>
                <a:tab pos="0" algn="l"/>
              </a:tabLst>
            </a:pPr>
            <a:r>
              <a:rPr lang="nl-NL" spc="-1" dirty="0">
                <a:solidFill>
                  <a:srgbClr val="000000"/>
                </a:solidFill>
                <a:latin typeface="Verdana"/>
              </a:rPr>
              <a:t>PCA reduceert het aantal dimensies van de data matrix door het identificeren van </a:t>
            </a:r>
            <a:r>
              <a:rPr lang="nl-NL" i="1" spc="-1" dirty="0">
                <a:solidFill>
                  <a:srgbClr val="000000"/>
                </a:solidFill>
                <a:latin typeface="Verdana"/>
              </a:rPr>
              <a:t>r</a:t>
            </a:r>
            <a:r>
              <a:rPr lang="nl-NL" spc="-1" dirty="0">
                <a:solidFill>
                  <a:srgbClr val="000000"/>
                </a:solidFill>
                <a:latin typeface="Verdana"/>
              </a:rPr>
              <a:t> nieuwe variabelen, waarvoor </a:t>
            </a:r>
            <a:r>
              <a:rPr lang="nl-NL" i="1" spc="-1" dirty="0">
                <a:solidFill>
                  <a:srgbClr val="000000"/>
                </a:solidFill>
                <a:latin typeface="Verdana"/>
              </a:rPr>
              <a:t>r</a:t>
            </a:r>
            <a:r>
              <a:rPr lang="nl-NL" spc="-1" dirty="0">
                <a:solidFill>
                  <a:srgbClr val="000000"/>
                </a:solidFill>
                <a:latin typeface="Verdana"/>
              </a:rPr>
              <a:t> &lt; </a:t>
            </a:r>
            <a:r>
              <a:rPr lang="nl-NL" i="1" spc="-1" dirty="0">
                <a:solidFill>
                  <a:srgbClr val="000000"/>
                </a:solidFill>
                <a:latin typeface="Verdana"/>
              </a:rPr>
              <a:t>n</a:t>
            </a:r>
            <a:r>
              <a:rPr lang="nl-NL" spc="-1" dirty="0">
                <a:solidFill>
                  <a:srgbClr val="000000"/>
                </a:solidFill>
                <a:latin typeface="Verdana"/>
              </a:rPr>
              <a:t>.</a:t>
            </a:r>
            <a:endParaRPr lang="nl-NL" spc="-1" dirty="0">
              <a:latin typeface="Calibri"/>
            </a:endParaRPr>
          </a:p>
          <a:p>
            <a:pPr>
              <a:lnSpc>
                <a:spcPct val="175000"/>
              </a:lnSpc>
              <a:tabLst>
                <a:tab pos="0" algn="l"/>
              </a:tabLst>
            </a:pPr>
            <a:endParaRPr lang="nl-NL" spc="-1" dirty="0">
              <a:latin typeface="Calibri"/>
            </a:endParaRPr>
          </a:p>
          <a:p>
            <a:pPr marL="358920" indent="-358560">
              <a:lnSpc>
                <a:spcPct val="175000"/>
              </a:lnSpc>
              <a:tabLst>
                <a:tab pos="0" algn="l"/>
              </a:tabLst>
            </a:pPr>
            <a:r>
              <a:rPr lang="nl-NL" spc="-1" dirty="0">
                <a:solidFill>
                  <a:srgbClr val="000000"/>
                </a:solidFill>
                <a:latin typeface="Verdana"/>
              </a:rPr>
              <a:t>Daarbij zal:</a:t>
            </a:r>
            <a:endParaRPr lang="nl-NL" spc="-1" dirty="0">
              <a:latin typeface="Calibri"/>
            </a:endParaRPr>
          </a:p>
          <a:p>
            <a:pPr marL="538200" lvl="1" indent="-216000">
              <a:lnSpc>
                <a:spcPct val="175000"/>
              </a:lnSpc>
              <a:buClr>
                <a:srgbClr val="000000"/>
              </a:buClr>
              <a:buFont typeface="Symbol" charset="2"/>
              <a:buChar char=""/>
              <a:tabLst>
                <a:tab pos="0" algn="l"/>
              </a:tabLst>
            </a:pPr>
            <a:r>
              <a:rPr lang="nl-NL" spc="-1" dirty="0">
                <a:solidFill>
                  <a:srgbClr val="000000"/>
                </a:solidFill>
                <a:latin typeface="Verdana"/>
              </a:rPr>
              <a:t> Elke nieuwe variabele, </a:t>
            </a:r>
            <a:r>
              <a:rPr lang="nl-NL" i="1" spc="-1" dirty="0">
                <a:solidFill>
                  <a:srgbClr val="000000"/>
                </a:solidFill>
                <a:latin typeface="Verdana"/>
              </a:rPr>
              <a:t>r</a:t>
            </a:r>
            <a:r>
              <a:rPr lang="nl-NL" spc="-1" dirty="0">
                <a:solidFill>
                  <a:srgbClr val="000000"/>
                </a:solidFill>
                <a:latin typeface="Verdana"/>
              </a:rPr>
              <a:t>, een principale component (PC) vormen.</a:t>
            </a:r>
            <a:endParaRPr lang="nl-NL" spc="-1" dirty="0">
              <a:latin typeface="Calibri"/>
            </a:endParaRPr>
          </a:p>
          <a:p>
            <a:pPr marL="538200" lvl="1" indent="-216000">
              <a:lnSpc>
                <a:spcPct val="175000"/>
              </a:lnSpc>
              <a:buClr>
                <a:srgbClr val="000000"/>
              </a:buClr>
              <a:buFont typeface="Symbol" charset="2"/>
              <a:buChar char=""/>
              <a:tabLst>
                <a:tab pos="0" algn="l"/>
              </a:tabLst>
            </a:pPr>
            <a:r>
              <a:rPr lang="nl-NL" spc="-1" dirty="0">
                <a:solidFill>
                  <a:srgbClr val="000000"/>
                </a:solidFill>
                <a:latin typeface="Verdana"/>
              </a:rPr>
              <a:t> Elke PC is een lineaire combinatie van de originele </a:t>
            </a:r>
            <a:r>
              <a:rPr lang="nl-NL" i="1" spc="-1" dirty="0">
                <a:solidFill>
                  <a:srgbClr val="000000"/>
                </a:solidFill>
                <a:latin typeface="Verdana"/>
              </a:rPr>
              <a:t>n</a:t>
            </a:r>
            <a:r>
              <a:rPr lang="nl-NL" spc="-1" dirty="0">
                <a:solidFill>
                  <a:srgbClr val="000000"/>
                </a:solidFill>
                <a:latin typeface="Verdana"/>
              </a:rPr>
              <a:t> variabelen.</a:t>
            </a:r>
            <a:endParaRPr lang="nl-NL" spc="-1" dirty="0">
              <a:latin typeface="Calibri"/>
            </a:endParaRPr>
          </a:p>
          <a:p>
            <a:pPr marL="538200" lvl="1" indent="-216000">
              <a:lnSpc>
                <a:spcPct val="175000"/>
              </a:lnSpc>
              <a:buClr>
                <a:srgbClr val="000000"/>
              </a:buClr>
              <a:buFont typeface="Symbol" charset="2"/>
              <a:buChar char=""/>
              <a:tabLst>
                <a:tab pos="0" algn="l"/>
              </a:tabLst>
            </a:pPr>
            <a:r>
              <a:rPr lang="nl-NL" spc="-1" dirty="0">
                <a:solidFill>
                  <a:srgbClr val="000000"/>
                </a:solidFill>
                <a:latin typeface="Verdana"/>
              </a:rPr>
              <a:t> </a:t>
            </a:r>
            <a:r>
              <a:rPr lang="nl-NL" spc="-1" dirty="0" err="1">
                <a:solidFill>
                  <a:srgbClr val="000000"/>
                </a:solidFill>
                <a:latin typeface="Verdana"/>
              </a:rPr>
              <a:t>PC’s</a:t>
            </a:r>
            <a:r>
              <a:rPr lang="nl-NL" spc="-1" dirty="0">
                <a:solidFill>
                  <a:srgbClr val="000000"/>
                </a:solidFill>
                <a:latin typeface="Verdana"/>
              </a:rPr>
              <a:t> correleren niet met elkaar.</a:t>
            </a:r>
            <a:endParaRPr lang="nl-NL" spc="-1" dirty="0">
              <a:latin typeface="Calibri"/>
            </a:endParaRPr>
          </a:p>
        </p:txBody>
      </p:sp>
      <p:sp>
        <p:nvSpPr>
          <p:cNvPr id="274" name="CustomShape 3"/>
          <p:cNvSpPr/>
          <p:nvPr/>
        </p:nvSpPr>
        <p:spPr>
          <a:xfrm>
            <a:off x="1774920" y="619200"/>
            <a:ext cx="7270560" cy="39528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spcBef>
                <a:spcPts val="1001"/>
              </a:spcBef>
              <a:tabLst>
                <a:tab pos="0" algn="l"/>
              </a:tabLst>
            </a:pPr>
            <a:r>
              <a:rPr lang="nl-BE" sz="2000" spc="-1">
                <a:solidFill>
                  <a:srgbClr val="000000"/>
                </a:solidFill>
                <a:latin typeface="Tahoma"/>
              </a:rPr>
              <a:t>Hoe werkt PCA</a:t>
            </a:r>
            <a:endParaRPr lang="en-US" sz="2000" spc="-1">
              <a:latin typeface="Calibri"/>
            </a:endParaRPr>
          </a:p>
        </p:txBody>
      </p:sp>
      <p:sp>
        <p:nvSpPr>
          <p:cNvPr id="275" name="CustomShape 4"/>
          <p:cNvSpPr/>
          <p:nvPr/>
        </p:nvSpPr>
        <p:spPr>
          <a:xfrm flipH="1">
            <a:off x="8817960" y="6645960"/>
            <a:ext cx="176292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000" spc="-1">
                <a:solidFill>
                  <a:srgbClr val="000000"/>
                </a:solidFill>
                <a:latin typeface="Calibri"/>
              </a:rPr>
              <a:t>Bron 4 literatuur</a:t>
            </a:r>
            <a:endParaRPr lang="en-US" sz="1000" spc="-1">
              <a:latin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Line 1"/>
          <p:cNvSpPr/>
          <p:nvPr/>
        </p:nvSpPr>
        <p:spPr>
          <a:xfrm>
            <a:off x="1774560" y="981000"/>
            <a:ext cx="8713800" cy="0"/>
          </a:xfrm>
          <a:prstGeom prst="line">
            <a:avLst/>
          </a:prstGeom>
          <a:ln w="12600">
            <a:solidFill>
              <a:schemeClr val="tx1"/>
            </a:solidFill>
            <a:round/>
          </a:ln>
        </p:spPr>
        <p:style>
          <a:lnRef idx="0">
            <a:scrgbClr r="0" g="0" b="0"/>
          </a:lnRef>
          <a:fillRef idx="0">
            <a:scrgbClr r="0" g="0" b="0"/>
          </a:fillRef>
          <a:effectRef idx="0">
            <a:scrgbClr r="0" g="0" b="0"/>
          </a:effectRef>
          <a:fontRef idx="minor"/>
        </p:style>
        <p:txBody>
          <a:bodyPr/>
          <a:lstStyle/>
          <a:p>
            <a:endParaRPr lang="nl-NL"/>
          </a:p>
        </p:txBody>
      </p:sp>
      <p:grpSp>
        <p:nvGrpSpPr>
          <p:cNvPr id="277" name="Group 2"/>
          <p:cNvGrpSpPr/>
          <p:nvPr/>
        </p:nvGrpSpPr>
        <p:grpSpPr>
          <a:xfrm>
            <a:off x="5031527" y="1225248"/>
            <a:ext cx="6744657" cy="5363640"/>
            <a:chOff x="2421000" y="1268280"/>
            <a:chExt cx="6744657" cy="5363640"/>
          </a:xfrm>
        </p:grpSpPr>
        <p:pic>
          <p:nvPicPr>
            <p:cNvPr id="278" name="Picture 4"/>
            <p:cNvPicPr/>
            <p:nvPr/>
          </p:nvPicPr>
          <p:blipFill>
            <a:blip r:embed="rId2"/>
            <a:stretch/>
          </p:blipFill>
          <p:spPr>
            <a:xfrm>
              <a:off x="2421000" y="1268280"/>
              <a:ext cx="4781160" cy="5363640"/>
            </a:xfrm>
            <a:prstGeom prst="rect">
              <a:avLst/>
            </a:prstGeom>
            <a:ln>
              <a:noFill/>
            </a:ln>
          </p:spPr>
        </p:pic>
        <p:sp>
          <p:nvSpPr>
            <p:cNvPr id="279" name="Line 3"/>
            <p:cNvSpPr/>
            <p:nvPr/>
          </p:nvSpPr>
          <p:spPr>
            <a:xfrm flipV="1">
              <a:off x="3277440" y="2520000"/>
              <a:ext cx="3282120" cy="2682000"/>
            </a:xfrm>
            <a:prstGeom prst="line">
              <a:avLst/>
            </a:prstGeom>
            <a:ln w="25560">
              <a:solidFill>
                <a:srgbClr val="FF0000"/>
              </a:solidFill>
              <a:round/>
              <a:tailEnd type="triangle" w="med" len="med"/>
            </a:ln>
          </p:spPr>
          <p:style>
            <a:lnRef idx="0">
              <a:scrgbClr r="0" g="0" b="0"/>
            </a:lnRef>
            <a:fillRef idx="0">
              <a:scrgbClr r="0" g="0" b="0"/>
            </a:fillRef>
            <a:effectRef idx="0">
              <a:scrgbClr r="0" g="0" b="0"/>
            </a:effectRef>
            <a:fontRef idx="minor"/>
          </p:style>
          <p:txBody>
            <a:bodyPr/>
            <a:lstStyle/>
            <a:p>
              <a:endParaRPr lang="nl-NL"/>
            </a:p>
          </p:txBody>
        </p:sp>
        <p:sp>
          <p:nvSpPr>
            <p:cNvPr id="280" name="Line 4"/>
            <p:cNvSpPr/>
            <p:nvPr/>
          </p:nvSpPr>
          <p:spPr>
            <a:xfrm flipH="1" flipV="1">
              <a:off x="4054680" y="2609280"/>
              <a:ext cx="2073240" cy="2413800"/>
            </a:xfrm>
            <a:prstGeom prst="line">
              <a:avLst/>
            </a:prstGeom>
            <a:ln w="25560">
              <a:solidFill>
                <a:schemeClr val="accent1"/>
              </a:solidFill>
              <a:round/>
              <a:tailEnd type="triangle" w="med" len="med"/>
            </a:ln>
          </p:spPr>
          <p:style>
            <a:lnRef idx="0">
              <a:scrgbClr r="0" g="0" b="0"/>
            </a:lnRef>
            <a:fillRef idx="0">
              <a:scrgbClr r="0" g="0" b="0"/>
            </a:fillRef>
            <a:effectRef idx="0">
              <a:scrgbClr r="0" g="0" b="0"/>
            </a:effectRef>
            <a:fontRef idx="minor"/>
          </p:style>
          <p:txBody>
            <a:bodyPr/>
            <a:lstStyle/>
            <a:p>
              <a:endParaRPr lang="nl-NL"/>
            </a:p>
          </p:txBody>
        </p:sp>
        <p:sp>
          <p:nvSpPr>
            <p:cNvPr id="281" name="CustomShape 5"/>
            <p:cNvSpPr/>
            <p:nvPr/>
          </p:nvSpPr>
          <p:spPr>
            <a:xfrm>
              <a:off x="7171200" y="2162520"/>
              <a:ext cx="1994457" cy="830997"/>
            </a:xfrm>
            <a:prstGeom prst="rect">
              <a:avLst/>
            </a:prstGeom>
            <a:noFill/>
            <a:ln>
              <a:noFill/>
            </a:ln>
          </p:spPr>
          <p:style>
            <a:lnRef idx="0">
              <a:scrgbClr r="0" g="0" b="0"/>
            </a:lnRef>
            <a:fillRef idx="0">
              <a:scrgbClr r="0" g="0" b="0"/>
            </a:fillRef>
            <a:effectRef idx="0">
              <a:scrgbClr r="0" g="0" b="0"/>
            </a:effectRef>
            <a:fontRef idx="minor"/>
          </p:style>
          <p:txBody>
            <a:bodyPr wrap="none">
              <a:spAutoFit/>
            </a:bodyPr>
            <a:lstStyle/>
            <a:p>
              <a:pPr>
                <a:lnSpc>
                  <a:spcPct val="100000"/>
                </a:lnSpc>
              </a:pPr>
              <a:r>
                <a:rPr lang="en-US" sz="2400" i="1" spc="-1">
                  <a:solidFill>
                    <a:srgbClr val="000000"/>
                  </a:solidFill>
                  <a:latin typeface="Times New Roman"/>
                </a:rPr>
                <a:t>1st Principal </a:t>
              </a:r>
              <a:endParaRPr lang="en-US" sz="2400" spc="-1">
                <a:latin typeface="Calibri"/>
              </a:endParaRPr>
            </a:p>
            <a:p>
              <a:pPr>
                <a:lnSpc>
                  <a:spcPct val="100000"/>
                </a:lnSpc>
              </a:pPr>
              <a:r>
                <a:rPr lang="en-US" sz="2400" i="1" spc="-1">
                  <a:solidFill>
                    <a:srgbClr val="000000"/>
                  </a:solidFill>
                  <a:latin typeface="Times New Roman"/>
                </a:rPr>
                <a:t>Component, </a:t>
              </a:r>
              <a:r>
                <a:rPr lang="en-GB" sz="2400" i="1" spc="-1">
                  <a:solidFill>
                    <a:srgbClr val="ED7D31"/>
                  </a:solidFill>
                  <a:latin typeface="Times New Roman"/>
                </a:rPr>
                <a:t>y</a:t>
              </a:r>
              <a:r>
                <a:rPr lang="en-GB" sz="2400" spc="-1" baseline="-25000">
                  <a:solidFill>
                    <a:srgbClr val="ED7D31"/>
                  </a:solidFill>
                  <a:latin typeface="Times New Roman"/>
                </a:rPr>
                <a:t>1</a:t>
              </a:r>
              <a:endParaRPr lang="en-US" sz="2400" spc="-1">
                <a:latin typeface="Calibri"/>
              </a:endParaRPr>
            </a:p>
          </p:txBody>
        </p:sp>
        <p:sp>
          <p:nvSpPr>
            <p:cNvPr id="282" name="CustomShape 6"/>
            <p:cNvSpPr/>
            <p:nvPr/>
          </p:nvSpPr>
          <p:spPr>
            <a:xfrm>
              <a:off x="2851560" y="1626120"/>
              <a:ext cx="1994457" cy="830997"/>
            </a:xfrm>
            <a:prstGeom prst="rect">
              <a:avLst/>
            </a:prstGeom>
            <a:noFill/>
            <a:ln>
              <a:noFill/>
            </a:ln>
          </p:spPr>
          <p:style>
            <a:lnRef idx="0">
              <a:scrgbClr r="0" g="0" b="0"/>
            </a:lnRef>
            <a:fillRef idx="0">
              <a:scrgbClr r="0" g="0" b="0"/>
            </a:fillRef>
            <a:effectRef idx="0">
              <a:scrgbClr r="0" g="0" b="0"/>
            </a:effectRef>
            <a:fontRef idx="minor"/>
          </p:style>
          <p:txBody>
            <a:bodyPr wrap="none">
              <a:spAutoFit/>
            </a:bodyPr>
            <a:lstStyle/>
            <a:p>
              <a:pPr>
                <a:lnSpc>
                  <a:spcPct val="100000"/>
                </a:lnSpc>
              </a:pPr>
              <a:r>
                <a:rPr lang="en-US" sz="2400" i="1" spc="-1">
                  <a:solidFill>
                    <a:srgbClr val="000000"/>
                  </a:solidFill>
                  <a:latin typeface="Times New Roman"/>
                </a:rPr>
                <a:t>2nd Principal </a:t>
              </a:r>
              <a:endParaRPr lang="en-US" sz="2400" spc="-1">
                <a:latin typeface="Calibri"/>
              </a:endParaRPr>
            </a:p>
            <a:p>
              <a:pPr>
                <a:lnSpc>
                  <a:spcPct val="100000"/>
                </a:lnSpc>
              </a:pPr>
              <a:r>
                <a:rPr lang="en-US" sz="2400" i="1" spc="-1">
                  <a:solidFill>
                    <a:srgbClr val="000000"/>
                  </a:solidFill>
                  <a:latin typeface="Times New Roman"/>
                </a:rPr>
                <a:t>Component, </a:t>
              </a:r>
              <a:r>
                <a:rPr lang="en-GB" sz="2400" i="1" spc="-1">
                  <a:solidFill>
                    <a:srgbClr val="ED7D31"/>
                  </a:solidFill>
                  <a:latin typeface="Times New Roman"/>
                </a:rPr>
                <a:t>y</a:t>
              </a:r>
              <a:r>
                <a:rPr lang="en-GB" sz="2400" i="1" spc="-1" baseline="-25000">
                  <a:solidFill>
                    <a:srgbClr val="ED7D31"/>
                  </a:solidFill>
                  <a:latin typeface="Times New Roman"/>
                </a:rPr>
                <a:t>2</a:t>
              </a:r>
              <a:endParaRPr lang="en-US" sz="2400" spc="-1">
                <a:latin typeface="Calibri"/>
              </a:endParaRPr>
            </a:p>
          </p:txBody>
        </p:sp>
      </p:grpSp>
      <p:sp>
        <p:nvSpPr>
          <p:cNvPr id="283" name="CustomShape 7"/>
          <p:cNvSpPr/>
          <p:nvPr/>
        </p:nvSpPr>
        <p:spPr>
          <a:xfrm>
            <a:off x="1342919" y="1197000"/>
            <a:ext cx="3687527" cy="475272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90000"/>
              </a:lnSpc>
              <a:spcBef>
                <a:spcPts val="281"/>
              </a:spcBef>
              <a:tabLst>
                <a:tab pos="0" algn="l"/>
              </a:tabLst>
            </a:pPr>
            <a:r>
              <a:rPr lang="nl-NL" sz="1600" spc="-1" dirty="0">
                <a:solidFill>
                  <a:srgbClr val="000000"/>
                </a:solidFill>
                <a:latin typeface="Verdana"/>
              </a:rPr>
              <a:t>Als we 2 variabelen willen</a:t>
            </a:r>
          </a:p>
          <a:p>
            <a:pPr marL="343080" indent="-342720">
              <a:lnSpc>
                <a:spcPct val="90000"/>
              </a:lnSpc>
              <a:spcBef>
                <a:spcPts val="281"/>
              </a:spcBef>
              <a:tabLst>
                <a:tab pos="0" algn="l"/>
              </a:tabLst>
            </a:pPr>
            <a:r>
              <a:rPr lang="nl-NL" sz="1600" spc="-1" dirty="0">
                <a:solidFill>
                  <a:srgbClr val="000000"/>
                </a:solidFill>
                <a:latin typeface="Verdana"/>
              </a:rPr>
              <a:t>combineren in 1 unieke factor:</a:t>
            </a:r>
            <a:endParaRPr lang="nl-NL" sz="1600" spc="-1" dirty="0">
              <a:latin typeface="Calibri"/>
            </a:endParaRPr>
          </a:p>
          <a:p>
            <a:pPr marL="343080" indent="-342720">
              <a:lnSpc>
                <a:spcPct val="90000"/>
              </a:lnSpc>
              <a:spcBef>
                <a:spcPts val="281"/>
              </a:spcBef>
              <a:tabLst>
                <a:tab pos="0" algn="l"/>
              </a:tabLst>
            </a:pPr>
            <a:r>
              <a:rPr lang="nl-NL" sz="1600" spc="-1" dirty="0">
                <a:solidFill>
                  <a:srgbClr val="000000"/>
                </a:solidFill>
                <a:latin typeface="Verdana"/>
              </a:rPr>
              <a:t>      </a:t>
            </a:r>
          </a:p>
          <a:p>
            <a:pPr marL="343080" indent="-342720">
              <a:lnSpc>
                <a:spcPct val="90000"/>
              </a:lnSpc>
              <a:spcBef>
                <a:spcPts val="281"/>
              </a:spcBef>
              <a:tabLst>
                <a:tab pos="0" algn="l"/>
              </a:tabLst>
            </a:pPr>
            <a:r>
              <a:rPr lang="nl-NL" sz="1600" spc="-1" dirty="0">
                <a:solidFill>
                  <a:srgbClr val="000000"/>
                </a:solidFill>
                <a:latin typeface="Verdana"/>
              </a:rPr>
              <a:t>Een </a:t>
            </a:r>
            <a:r>
              <a:rPr lang="nl-NL" sz="1600" spc="-1" dirty="0" err="1">
                <a:solidFill>
                  <a:srgbClr val="000000"/>
                </a:solidFill>
                <a:latin typeface="Verdana"/>
              </a:rPr>
              <a:t>Scatterplot</a:t>
            </a:r>
            <a:r>
              <a:rPr lang="nl-NL" sz="1600" spc="-1" dirty="0">
                <a:solidFill>
                  <a:srgbClr val="000000"/>
                </a:solidFill>
                <a:latin typeface="Verdana"/>
              </a:rPr>
              <a:t> vat de correlaties</a:t>
            </a:r>
          </a:p>
          <a:p>
            <a:pPr marL="343080" indent="-342720">
              <a:lnSpc>
                <a:spcPct val="90000"/>
              </a:lnSpc>
              <a:spcBef>
                <a:spcPts val="281"/>
              </a:spcBef>
              <a:tabLst>
                <a:tab pos="0" algn="l"/>
              </a:tabLst>
            </a:pPr>
            <a:r>
              <a:rPr lang="nl-NL" sz="1600" spc="-1" dirty="0">
                <a:solidFill>
                  <a:srgbClr val="000000"/>
                </a:solidFill>
                <a:latin typeface="Verdana"/>
              </a:rPr>
              <a:t>samen tussen twee variabelen.</a:t>
            </a:r>
          </a:p>
          <a:p>
            <a:pPr marL="343080" indent="-342720">
              <a:lnSpc>
                <a:spcPct val="90000"/>
              </a:lnSpc>
              <a:spcBef>
                <a:spcPts val="281"/>
              </a:spcBef>
              <a:tabLst>
                <a:tab pos="0" algn="l"/>
              </a:tabLst>
            </a:pPr>
            <a:endParaRPr lang="nl-NL" sz="1600" spc="-1" dirty="0">
              <a:latin typeface="Calibri"/>
            </a:endParaRPr>
          </a:p>
          <a:p>
            <a:pPr marL="343080" indent="-342720">
              <a:lnSpc>
                <a:spcPct val="90000"/>
              </a:lnSpc>
              <a:spcBef>
                <a:spcPts val="281"/>
              </a:spcBef>
              <a:tabLst>
                <a:tab pos="0" algn="l"/>
              </a:tabLst>
            </a:pPr>
            <a:r>
              <a:rPr lang="nl-NL" sz="1600" spc="-1" dirty="0">
                <a:solidFill>
                  <a:srgbClr val="000000"/>
                </a:solidFill>
                <a:latin typeface="Verdana"/>
              </a:rPr>
              <a:t>De best-passende regressielijn</a:t>
            </a:r>
          </a:p>
          <a:p>
            <a:pPr marL="343080" indent="-342720">
              <a:lnSpc>
                <a:spcPct val="90000"/>
              </a:lnSpc>
              <a:spcBef>
                <a:spcPts val="281"/>
              </a:spcBef>
              <a:tabLst>
                <a:tab pos="0" algn="l"/>
              </a:tabLst>
            </a:pPr>
            <a:r>
              <a:rPr lang="nl-NL" sz="1600" spc="-1" dirty="0">
                <a:solidFill>
                  <a:srgbClr val="000000"/>
                </a:solidFill>
                <a:latin typeface="Verdana"/>
              </a:rPr>
              <a:t>wordt getrokken om het</a:t>
            </a:r>
          </a:p>
          <a:p>
            <a:pPr marL="343080" indent="-342720">
              <a:lnSpc>
                <a:spcPct val="90000"/>
              </a:lnSpc>
              <a:spcBef>
                <a:spcPts val="281"/>
              </a:spcBef>
              <a:tabLst>
                <a:tab pos="0" algn="l"/>
              </a:tabLst>
            </a:pPr>
            <a:r>
              <a:rPr lang="nl-NL" sz="1600" spc="-1" dirty="0">
                <a:solidFill>
                  <a:srgbClr val="000000"/>
                </a:solidFill>
                <a:latin typeface="Verdana"/>
              </a:rPr>
              <a:t>beste lineaire verband te tonen. </a:t>
            </a:r>
          </a:p>
          <a:p>
            <a:pPr marL="343080" indent="-342720">
              <a:lnSpc>
                <a:spcPct val="90000"/>
              </a:lnSpc>
              <a:spcBef>
                <a:spcPts val="281"/>
              </a:spcBef>
              <a:tabLst>
                <a:tab pos="0" algn="l"/>
              </a:tabLst>
            </a:pPr>
            <a:endParaRPr lang="nl-NL" sz="1600" spc="-1" dirty="0">
              <a:latin typeface="Calibri"/>
            </a:endParaRPr>
          </a:p>
          <a:p>
            <a:pPr marL="343080" indent="-342720">
              <a:lnSpc>
                <a:spcPct val="90000"/>
              </a:lnSpc>
              <a:spcBef>
                <a:spcPts val="281"/>
              </a:spcBef>
              <a:tabLst>
                <a:tab pos="0" algn="l"/>
              </a:tabLst>
            </a:pPr>
            <a:r>
              <a:rPr lang="nl-NL" sz="1600" spc="-1" dirty="0">
                <a:solidFill>
                  <a:srgbClr val="000000"/>
                </a:solidFill>
                <a:latin typeface="Verdana"/>
              </a:rPr>
              <a:t>Een latente variabele of factor die</a:t>
            </a:r>
          </a:p>
          <a:p>
            <a:pPr marL="343080" indent="-342720">
              <a:lnSpc>
                <a:spcPct val="90000"/>
              </a:lnSpc>
              <a:spcBef>
                <a:spcPts val="281"/>
              </a:spcBef>
              <a:tabLst>
                <a:tab pos="0" algn="l"/>
              </a:tabLst>
            </a:pPr>
            <a:r>
              <a:rPr lang="nl-NL" sz="1600" spc="-1" dirty="0">
                <a:solidFill>
                  <a:srgbClr val="000000"/>
                </a:solidFill>
                <a:latin typeface="Verdana"/>
              </a:rPr>
              <a:t>de rechte benadert omvat de</a:t>
            </a:r>
          </a:p>
          <a:p>
            <a:pPr marL="343080" indent="-342720">
              <a:lnSpc>
                <a:spcPct val="90000"/>
              </a:lnSpc>
              <a:spcBef>
                <a:spcPts val="281"/>
              </a:spcBef>
              <a:tabLst>
                <a:tab pos="0" algn="l"/>
              </a:tabLst>
            </a:pPr>
            <a:r>
              <a:rPr lang="nl-NL" sz="1600" spc="-1" dirty="0">
                <a:solidFill>
                  <a:srgbClr val="000000"/>
                </a:solidFill>
                <a:latin typeface="Verdana"/>
              </a:rPr>
              <a:t>essentie van de 2 originele</a:t>
            </a:r>
          </a:p>
          <a:p>
            <a:pPr marL="343080" indent="-342720">
              <a:lnSpc>
                <a:spcPct val="90000"/>
              </a:lnSpc>
              <a:spcBef>
                <a:spcPts val="281"/>
              </a:spcBef>
              <a:tabLst>
                <a:tab pos="0" algn="l"/>
              </a:tabLst>
            </a:pPr>
            <a:r>
              <a:rPr lang="nl-NL" sz="1600" spc="-1" dirty="0">
                <a:solidFill>
                  <a:srgbClr val="000000"/>
                </a:solidFill>
                <a:latin typeface="Verdana"/>
              </a:rPr>
              <a:t>variabelen.</a:t>
            </a:r>
          </a:p>
          <a:p>
            <a:pPr marL="343080" indent="-342720">
              <a:lnSpc>
                <a:spcPct val="90000"/>
              </a:lnSpc>
              <a:spcBef>
                <a:spcPts val="281"/>
              </a:spcBef>
              <a:tabLst>
                <a:tab pos="0" algn="l"/>
              </a:tabLst>
            </a:pPr>
            <a:endParaRPr lang="nl-NL" sz="1600" spc="-1" dirty="0">
              <a:latin typeface="Calibri"/>
            </a:endParaRPr>
          </a:p>
          <a:p>
            <a:pPr marL="343080" indent="-342720">
              <a:lnSpc>
                <a:spcPct val="90000"/>
              </a:lnSpc>
              <a:spcBef>
                <a:spcPts val="281"/>
              </a:spcBef>
              <a:tabLst>
                <a:tab pos="0" algn="l"/>
              </a:tabLst>
            </a:pPr>
            <a:r>
              <a:rPr lang="nl-NL" sz="1600" spc="-1" dirty="0">
                <a:solidFill>
                  <a:srgbClr val="000000"/>
                </a:solidFill>
                <a:latin typeface="Verdana"/>
              </a:rPr>
              <a:t>Een nieuwe factor is een lineaire</a:t>
            </a:r>
          </a:p>
          <a:p>
            <a:pPr marL="343080" indent="-342720">
              <a:lnSpc>
                <a:spcPct val="90000"/>
              </a:lnSpc>
              <a:spcBef>
                <a:spcPts val="281"/>
              </a:spcBef>
              <a:tabLst>
                <a:tab pos="0" algn="l"/>
              </a:tabLst>
            </a:pPr>
            <a:r>
              <a:rPr lang="nl-NL" sz="1600" spc="-1" dirty="0">
                <a:solidFill>
                  <a:srgbClr val="000000"/>
                </a:solidFill>
                <a:latin typeface="Verdana"/>
              </a:rPr>
              <a:t>combinatie van de 2 originele</a:t>
            </a:r>
          </a:p>
          <a:p>
            <a:pPr marL="343080" indent="-342720">
              <a:lnSpc>
                <a:spcPct val="90000"/>
              </a:lnSpc>
              <a:spcBef>
                <a:spcPts val="281"/>
              </a:spcBef>
              <a:tabLst>
                <a:tab pos="0" algn="l"/>
              </a:tabLst>
            </a:pPr>
            <a:r>
              <a:rPr lang="nl-NL" sz="1600" spc="-1" dirty="0">
                <a:solidFill>
                  <a:srgbClr val="000000"/>
                </a:solidFill>
                <a:latin typeface="Verdana"/>
              </a:rPr>
              <a:t>variabelen.</a:t>
            </a:r>
            <a:endParaRPr lang="nl-NL" sz="1600" spc="-1" dirty="0">
              <a:latin typeface="Calibri"/>
            </a:endParaRPr>
          </a:p>
        </p:txBody>
      </p:sp>
      <p:sp>
        <p:nvSpPr>
          <p:cNvPr id="284" name="CustomShape 8"/>
          <p:cNvSpPr/>
          <p:nvPr/>
        </p:nvSpPr>
        <p:spPr>
          <a:xfrm>
            <a:off x="1774920" y="619200"/>
            <a:ext cx="7270560" cy="39528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spcBef>
                <a:spcPts val="1001"/>
              </a:spcBef>
              <a:tabLst>
                <a:tab pos="0" algn="l"/>
              </a:tabLst>
            </a:pPr>
            <a:r>
              <a:rPr lang="nl-BE" sz="2000" spc="-1">
                <a:solidFill>
                  <a:srgbClr val="000000"/>
                </a:solidFill>
                <a:latin typeface="Tahoma"/>
              </a:rPr>
              <a:t>Hoe werkt PCA</a:t>
            </a:r>
            <a:endParaRPr lang="en-US" sz="2000" spc="-1">
              <a:latin typeface="Calibri"/>
            </a:endParaRPr>
          </a:p>
        </p:txBody>
      </p:sp>
      <p:sp>
        <p:nvSpPr>
          <p:cNvPr id="285" name="CustomShape 9"/>
          <p:cNvSpPr/>
          <p:nvPr/>
        </p:nvSpPr>
        <p:spPr>
          <a:xfrm flipH="1">
            <a:off x="8817960" y="6645960"/>
            <a:ext cx="176292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000" spc="-1">
                <a:solidFill>
                  <a:srgbClr val="000000"/>
                </a:solidFill>
                <a:latin typeface="Calibri"/>
              </a:rPr>
              <a:t>Bron 4 literatuur</a:t>
            </a:r>
            <a:endParaRPr lang="en-US" sz="1000" spc="-1">
              <a:latin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2F3C2-6903-4DEF-AD9A-042F2318895E}"/>
              </a:ext>
            </a:extLst>
          </p:cNvPr>
          <p:cNvSpPr>
            <a:spLocks noGrp="1"/>
          </p:cNvSpPr>
          <p:nvPr>
            <p:ph type="title"/>
          </p:nvPr>
        </p:nvSpPr>
        <p:spPr/>
        <p:txBody>
          <a:bodyPr/>
          <a:lstStyle/>
          <a:p>
            <a:r>
              <a:rPr lang="en-US" dirty="0"/>
              <a:t>Recap: Machine Learning</a:t>
            </a:r>
          </a:p>
        </p:txBody>
      </p:sp>
      <p:sp>
        <p:nvSpPr>
          <p:cNvPr id="3" name="Content Placeholder 2">
            <a:extLst>
              <a:ext uri="{FF2B5EF4-FFF2-40B4-BE49-F238E27FC236}">
                <a16:creationId xmlns:a16="http://schemas.microsoft.com/office/drawing/2014/main" id="{D65F9570-E1FD-4E4E-B27C-1D83A93B994F}"/>
              </a:ext>
            </a:extLst>
          </p:cNvPr>
          <p:cNvSpPr>
            <a:spLocks noGrp="1"/>
          </p:cNvSpPr>
          <p:nvPr>
            <p:ph idx="1"/>
          </p:nvPr>
        </p:nvSpPr>
        <p:spPr>
          <a:xfrm>
            <a:off x="838200" y="1360750"/>
            <a:ext cx="4799029" cy="1112520"/>
          </a:xfrm>
        </p:spPr>
        <p:txBody>
          <a:bodyPr/>
          <a:lstStyle/>
          <a:p>
            <a:pPr marL="0" indent="0">
              <a:buNone/>
            </a:pPr>
            <a:r>
              <a:rPr lang="en-US" b="1" dirty="0"/>
              <a:t>Supervised </a:t>
            </a:r>
            <a:r>
              <a:rPr lang="en-US" dirty="0"/>
              <a:t>– labeled data</a:t>
            </a:r>
          </a:p>
          <a:p>
            <a:pPr marL="0" indent="0">
              <a:buNone/>
            </a:pPr>
            <a:r>
              <a:rPr lang="en-US" dirty="0"/>
              <a:t>Regression</a:t>
            </a:r>
          </a:p>
          <a:p>
            <a:pPr marL="0" indent="0">
              <a:buNone/>
            </a:pPr>
            <a:endParaRPr lang="en-US"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
        <p:nvSpPr>
          <p:cNvPr id="5" name="Content Placeholder 2">
            <a:extLst>
              <a:ext uri="{FF2B5EF4-FFF2-40B4-BE49-F238E27FC236}">
                <a16:creationId xmlns:a16="http://schemas.microsoft.com/office/drawing/2014/main" id="{077A01C4-5547-4074-B704-45A3A2546159}"/>
              </a:ext>
            </a:extLst>
          </p:cNvPr>
          <p:cNvSpPr txBox="1">
            <a:spLocks/>
          </p:cNvSpPr>
          <p:nvPr/>
        </p:nvSpPr>
        <p:spPr>
          <a:xfrm>
            <a:off x="7155729" y="1360750"/>
            <a:ext cx="40244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Unsupervised </a:t>
            </a:r>
            <a:r>
              <a:rPr lang="en-US" dirty="0"/>
              <a:t>- unlabeled</a:t>
            </a:r>
          </a:p>
          <a:p>
            <a:pPr marL="0" indent="0">
              <a:buNone/>
            </a:pPr>
            <a:r>
              <a:rPr lang="en-US" dirty="0"/>
              <a:t>Clustering / Association</a:t>
            </a:r>
          </a:p>
          <a:p>
            <a:pPr marL="0" indent="0">
              <a:buFont typeface="Arial" panose="020B0604020202020204" pitchFamily="34" charset="0"/>
              <a:buNone/>
            </a:pPr>
            <a:endParaRPr lang="en-US" dirty="0"/>
          </a:p>
        </p:txBody>
      </p:sp>
      <p:graphicFrame>
        <p:nvGraphicFramePr>
          <p:cNvPr id="6" name="Table 6">
            <a:extLst>
              <a:ext uri="{FF2B5EF4-FFF2-40B4-BE49-F238E27FC236}">
                <a16:creationId xmlns:a16="http://schemas.microsoft.com/office/drawing/2014/main" id="{A26B5247-72AF-4E48-8B62-F892ED191AA9}"/>
              </a:ext>
            </a:extLst>
          </p:cNvPr>
          <p:cNvGraphicFramePr>
            <a:graphicFrameLocks noGrp="1"/>
          </p:cNvGraphicFramePr>
          <p:nvPr>
            <p:extLst>
              <p:ext uri="{D42A27DB-BD31-4B8C-83A1-F6EECF244321}">
                <p14:modId xmlns:p14="http://schemas.microsoft.com/office/powerpoint/2010/main" val="3503843054"/>
              </p:ext>
            </p:extLst>
          </p:nvPr>
        </p:nvGraphicFramePr>
        <p:xfrm>
          <a:off x="838200" y="2337443"/>
          <a:ext cx="4762233" cy="1112520"/>
        </p:xfrm>
        <a:graphic>
          <a:graphicData uri="http://schemas.openxmlformats.org/drawingml/2006/table">
            <a:tbl>
              <a:tblPr firstRow="1" bandRow="1">
                <a:tableStyleId>{5C22544A-7EE6-4342-B048-85BDC9FD1C3A}</a:tableStyleId>
              </a:tblPr>
              <a:tblGrid>
                <a:gridCol w="986882">
                  <a:extLst>
                    <a:ext uri="{9D8B030D-6E8A-4147-A177-3AD203B41FA5}">
                      <a16:colId xmlns:a16="http://schemas.microsoft.com/office/drawing/2014/main" val="1359422643"/>
                    </a:ext>
                  </a:extLst>
                </a:gridCol>
                <a:gridCol w="986882">
                  <a:extLst>
                    <a:ext uri="{9D8B030D-6E8A-4147-A177-3AD203B41FA5}">
                      <a16:colId xmlns:a16="http://schemas.microsoft.com/office/drawing/2014/main" val="3952964922"/>
                    </a:ext>
                  </a:extLst>
                </a:gridCol>
                <a:gridCol w="986882">
                  <a:extLst>
                    <a:ext uri="{9D8B030D-6E8A-4147-A177-3AD203B41FA5}">
                      <a16:colId xmlns:a16="http://schemas.microsoft.com/office/drawing/2014/main" val="118406659"/>
                    </a:ext>
                  </a:extLst>
                </a:gridCol>
                <a:gridCol w="986882">
                  <a:extLst>
                    <a:ext uri="{9D8B030D-6E8A-4147-A177-3AD203B41FA5}">
                      <a16:colId xmlns:a16="http://schemas.microsoft.com/office/drawing/2014/main" val="2205340052"/>
                    </a:ext>
                  </a:extLst>
                </a:gridCol>
                <a:gridCol w="814705">
                  <a:extLst>
                    <a:ext uri="{9D8B030D-6E8A-4147-A177-3AD203B41FA5}">
                      <a16:colId xmlns:a16="http://schemas.microsoft.com/office/drawing/2014/main" val="1870128296"/>
                    </a:ext>
                  </a:extLst>
                </a:gridCol>
              </a:tblGrid>
              <a:tr h="370840">
                <a:tc>
                  <a:txBody>
                    <a:bodyPr/>
                    <a:lstStyle/>
                    <a:p>
                      <a:r>
                        <a:rPr lang="nl-NL" dirty="0"/>
                        <a:t>X1</a:t>
                      </a:r>
                      <a:endParaRPr lang="en-US" dirty="0"/>
                    </a:p>
                  </a:txBody>
                  <a:tcPr/>
                </a:tc>
                <a:tc>
                  <a:txBody>
                    <a:bodyPr/>
                    <a:lstStyle/>
                    <a:p>
                      <a:r>
                        <a:rPr lang="nl-NL" dirty="0"/>
                        <a:t>X2</a:t>
                      </a:r>
                      <a:endParaRPr lang="en-US" dirty="0"/>
                    </a:p>
                  </a:txBody>
                  <a:tcPr/>
                </a:tc>
                <a:tc>
                  <a:txBody>
                    <a:bodyPr/>
                    <a:lstStyle/>
                    <a:p>
                      <a:r>
                        <a:rPr lang="nl-NL" dirty="0"/>
                        <a:t>X3</a:t>
                      </a:r>
                      <a:endParaRPr lang="en-US" dirty="0"/>
                    </a:p>
                  </a:txBody>
                  <a:tcPr/>
                </a:tc>
                <a:tc>
                  <a:txBody>
                    <a:bodyPr/>
                    <a:lstStyle/>
                    <a:p>
                      <a:r>
                        <a:rPr lang="nl-NL" dirty="0"/>
                        <a:t>X4</a:t>
                      </a:r>
                      <a:endParaRPr lang="en-US" dirty="0"/>
                    </a:p>
                  </a:txBody>
                  <a:tcPr/>
                </a:tc>
                <a:tc>
                  <a:txBody>
                    <a:bodyPr/>
                    <a:lstStyle/>
                    <a:p>
                      <a:r>
                        <a:rPr lang="nl-NL" b="1" dirty="0"/>
                        <a:t>Y</a:t>
                      </a:r>
                      <a:endParaRPr lang="en-US" b="1" dirty="0"/>
                    </a:p>
                  </a:txBody>
                  <a:tcPr/>
                </a:tc>
                <a:extLst>
                  <a:ext uri="{0D108BD9-81ED-4DB2-BD59-A6C34878D82A}">
                    <a16:rowId xmlns:a16="http://schemas.microsoft.com/office/drawing/2014/main" val="78569494"/>
                  </a:ext>
                </a:extLst>
              </a:tr>
              <a:tr h="370840">
                <a:tc>
                  <a:txBody>
                    <a:bodyPr/>
                    <a:lstStyle/>
                    <a:p>
                      <a:r>
                        <a:rPr lang="nl-NL" dirty="0"/>
                        <a:t>0</a:t>
                      </a:r>
                      <a:endParaRPr lang="en-US" dirty="0"/>
                    </a:p>
                  </a:txBody>
                  <a:tcPr/>
                </a:tc>
                <a:tc>
                  <a:txBody>
                    <a:bodyPr/>
                    <a:lstStyle/>
                    <a:p>
                      <a:r>
                        <a:rPr lang="nl-NL" dirty="0"/>
                        <a:t>AMS</a:t>
                      </a:r>
                      <a:endParaRPr lang="en-US" dirty="0"/>
                    </a:p>
                  </a:txBody>
                  <a:tcPr/>
                </a:tc>
                <a:tc>
                  <a:txBody>
                    <a:bodyPr/>
                    <a:lstStyle/>
                    <a:p>
                      <a:r>
                        <a:rPr lang="nl-NL" dirty="0"/>
                        <a:t>35</a:t>
                      </a:r>
                      <a:endParaRPr lang="en-US" dirty="0"/>
                    </a:p>
                  </a:txBody>
                  <a:tcPr/>
                </a:tc>
                <a:tc>
                  <a:txBody>
                    <a:bodyPr/>
                    <a:lstStyle/>
                    <a:p>
                      <a:r>
                        <a:rPr lang="nl-NL" dirty="0"/>
                        <a:t>2.541</a:t>
                      </a:r>
                      <a:endParaRPr lang="en-US" dirty="0"/>
                    </a:p>
                  </a:txBody>
                  <a:tcPr/>
                </a:tc>
                <a:tc>
                  <a:txBody>
                    <a:bodyPr/>
                    <a:lstStyle/>
                    <a:p>
                      <a:r>
                        <a:rPr lang="nl-NL" b="1" dirty="0"/>
                        <a:t>25000</a:t>
                      </a:r>
                      <a:endParaRPr lang="en-US" b="1" dirty="0"/>
                    </a:p>
                  </a:txBody>
                  <a:tcPr/>
                </a:tc>
                <a:extLst>
                  <a:ext uri="{0D108BD9-81ED-4DB2-BD59-A6C34878D82A}">
                    <a16:rowId xmlns:a16="http://schemas.microsoft.com/office/drawing/2014/main" val="2578525029"/>
                  </a:ext>
                </a:extLst>
              </a:tr>
              <a:tr h="370840">
                <a:tc>
                  <a:txBody>
                    <a:bodyPr/>
                    <a:lstStyle/>
                    <a:p>
                      <a:r>
                        <a:rPr lang="nl-NL" dirty="0"/>
                        <a:t>1</a:t>
                      </a:r>
                      <a:endParaRPr lang="en-US" dirty="0"/>
                    </a:p>
                  </a:txBody>
                  <a:tcPr/>
                </a:tc>
                <a:tc>
                  <a:txBody>
                    <a:bodyPr/>
                    <a:lstStyle/>
                    <a:p>
                      <a:r>
                        <a:rPr lang="nl-NL" dirty="0"/>
                        <a:t>UTR</a:t>
                      </a:r>
                      <a:endParaRPr lang="en-US" dirty="0"/>
                    </a:p>
                  </a:txBody>
                  <a:tcPr/>
                </a:tc>
                <a:tc>
                  <a:txBody>
                    <a:bodyPr/>
                    <a:lstStyle/>
                    <a:p>
                      <a:r>
                        <a:rPr lang="nl-NL" dirty="0"/>
                        <a:t>38</a:t>
                      </a:r>
                      <a:endParaRPr lang="en-US" dirty="0"/>
                    </a:p>
                  </a:txBody>
                  <a:tcPr/>
                </a:tc>
                <a:tc>
                  <a:txBody>
                    <a:bodyPr/>
                    <a:lstStyle/>
                    <a:p>
                      <a:r>
                        <a:rPr lang="nl-NL" dirty="0"/>
                        <a:t>9.234</a:t>
                      </a:r>
                      <a:endParaRPr lang="en-US" dirty="0"/>
                    </a:p>
                  </a:txBody>
                  <a:tcPr/>
                </a:tc>
                <a:tc>
                  <a:txBody>
                    <a:bodyPr/>
                    <a:lstStyle/>
                    <a:p>
                      <a:r>
                        <a:rPr lang="nl-NL" b="1" dirty="0"/>
                        <a:t>40000</a:t>
                      </a:r>
                      <a:endParaRPr lang="en-US" b="1" dirty="0"/>
                    </a:p>
                  </a:txBody>
                  <a:tcPr/>
                </a:tc>
                <a:extLst>
                  <a:ext uri="{0D108BD9-81ED-4DB2-BD59-A6C34878D82A}">
                    <a16:rowId xmlns:a16="http://schemas.microsoft.com/office/drawing/2014/main" val="1673006569"/>
                  </a:ext>
                </a:extLst>
              </a:tr>
            </a:tbl>
          </a:graphicData>
        </a:graphic>
      </p:graphicFrame>
      <p:pic>
        <p:nvPicPr>
          <p:cNvPr id="7170" name="Picture 2" descr="Supervised learning - Machine Learning in Java - Second Edition">
            <a:extLst>
              <a:ext uri="{FF2B5EF4-FFF2-40B4-BE49-F238E27FC236}">
                <a16:creationId xmlns:a16="http://schemas.microsoft.com/office/drawing/2014/main" id="{51635885-0B0E-45C0-A72A-A85ABC0DB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974" y="5442112"/>
            <a:ext cx="3091670" cy="80972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F2D2D5D1-5157-4EFE-A9AD-D2CF983623F5}"/>
              </a:ext>
            </a:extLst>
          </p:cNvPr>
          <p:cNvSpPr txBox="1">
            <a:spLocks/>
          </p:cNvSpPr>
          <p:nvPr/>
        </p:nvSpPr>
        <p:spPr>
          <a:xfrm>
            <a:off x="838199" y="3487239"/>
            <a:ext cx="47990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Classification</a:t>
            </a:r>
          </a:p>
          <a:p>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graphicFrame>
        <p:nvGraphicFramePr>
          <p:cNvPr id="10" name="Table 6">
            <a:extLst>
              <a:ext uri="{FF2B5EF4-FFF2-40B4-BE49-F238E27FC236}">
                <a16:creationId xmlns:a16="http://schemas.microsoft.com/office/drawing/2014/main" id="{99FAD742-C174-43E2-809C-2653455F556F}"/>
              </a:ext>
            </a:extLst>
          </p:cNvPr>
          <p:cNvGraphicFramePr>
            <a:graphicFrameLocks noGrp="1"/>
          </p:cNvGraphicFramePr>
          <p:nvPr>
            <p:extLst>
              <p:ext uri="{D42A27DB-BD31-4B8C-83A1-F6EECF244321}">
                <p14:modId xmlns:p14="http://schemas.microsoft.com/office/powerpoint/2010/main" val="2007634415"/>
              </p:ext>
            </p:extLst>
          </p:nvPr>
        </p:nvGraphicFramePr>
        <p:xfrm>
          <a:off x="838199" y="3987577"/>
          <a:ext cx="4762233" cy="1112520"/>
        </p:xfrm>
        <a:graphic>
          <a:graphicData uri="http://schemas.openxmlformats.org/drawingml/2006/table">
            <a:tbl>
              <a:tblPr firstRow="1" bandRow="1">
                <a:tableStyleId>{5C22544A-7EE6-4342-B048-85BDC9FD1C3A}</a:tableStyleId>
              </a:tblPr>
              <a:tblGrid>
                <a:gridCol w="986882">
                  <a:extLst>
                    <a:ext uri="{9D8B030D-6E8A-4147-A177-3AD203B41FA5}">
                      <a16:colId xmlns:a16="http://schemas.microsoft.com/office/drawing/2014/main" val="1359422643"/>
                    </a:ext>
                  </a:extLst>
                </a:gridCol>
                <a:gridCol w="986882">
                  <a:extLst>
                    <a:ext uri="{9D8B030D-6E8A-4147-A177-3AD203B41FA5}">
                      <a16:colId xmlns:a16="http://schemas.microsoft.com/office/drawing/2014/main" val="3952964922"/>
                    </a:ext>
                  </a:extLst>
                </a:gridCol>
                <a:gridCol w="986882">
                  <a:extLst>
                    <a:ext uri="{9D8B030D-6E8A-4147-A177-3AD203B41FA5}">
                      <a16:colId xmlns:a16="http://schemas.microsoft.com/office/drawing/2014/main" val="118406659"/>
                    </a:ext>
                  </a:extLst>
                </a:gridCol>
                <a:gridCol w="986882">
                  <a:extLst>
                    <a:ext uri="{9D8B030D-6E8A-4147-A177-3AD203B41FA5}">
                      <a16:colId xmlns:a16="http://schemas.microsoft.com/office/drawing/2014/main" val="2205340052"/>
                    </a:ext>
                  </a:extLst>
                </a:gridCol>
                <a:gridCol w="814705">
                  <a:extLst>
                    <a:ext uri="{9D8B030D-6E8A-4147-A177-3AD203B41FA5}">
                      <a16:colId xmlns:a16="http://schemas.microsoft.com/office/drawing/2014/main" val="1870128296"/>
                    </a:ext>
                  </a:extLst>
                </a:gridCol>
              </a:tblGrid>
              <a:tr h="370840">
                <a:tc>
                  <a:txBody>
                    <a:bodyPr/>
                    <a:lstStyle/>
                    <a:p>
                      <a:r>
                        <a:rPr lang="nl-NL" dirty="0"/>
                        <a:t>X1</a:t>
                      </a:r>
                      <a:endParaRPr lang="en-US" dirty="0"/>
                    </a:p>
                  </a:txBody>
                  <a:tcPr/>
                </a:tc>
                <a:tc>
                  <a:txBody>
                    <a:bodyPr/>
                    <a:lstStyle/>
                    <a:p>
                      <a:r>
                        <a:rPr lang="nl-NL" dirty="0"/>
                        <a:t>X2</a:t>
                      </a:r>
                      <a:endParaRPr lang="en-US" dirty="0"/>
                    </a:p>
                  </a:txBody>
                  <a:tcPr/>
                </a:tc>
                <a:tc>
                  <a:txBody>
                    <a:bodyPr/>
                    <a:lstStyle/>
                    <a:p>
                      <a:r>
                        <a:rPr lang="nl-NL" dirty="0"/>
                        <a:t>X3</a:t>
                      </a:r>
                      <a:endParaRPr lang="en-US" dirty="0"/>
                    </a:p>
                  </a:txBody>
                  <a:tcPr/>
                </a:tc>
                <a:tc>
                  <a:txBody>
                    <a:bodyPr/>
                    <a:lstStyle/>
                    <a:p>
                      <a:r>
                        <a:rPr lang="nl-NL" dirty="0"/>
                        <a:t>X4</a:t>
                      </a:r>
                      <a:endParaRPr lang="en-US" dirty="0"/>
                    </a:p>
                  </a:txBody>
                  <a:tcPr/>
                </a:tc>
                <a:tc>
                  <a:txBody>
                    <a:bodyPr/>
                    <a:lstStyle/>
                    <a:p>
                      <a:r>
                        <a:rPr lang="nl-NL" b="1" dirty="0"/>
                        <a:t>Y</a:t>
                      </a:r>
                      <a:endParaRPr lang="en-US" b="1" dirty="0"/>
                    </a:p>
                  </a:txBody>
                  <a:tcPr/>
                </a:tc>
                <a:extLst>
                  <a:ext uri="{0D108BD9-81ED-4DB2-BD59-A6C34878D82A}">
                    <a16:rowId xmlns:a16="http://schemas.microsoft.com/office/drawing/2014/main" val="78569494"/>
                  </a:ext>
                </a:extLst>
              </a:tr>
              <a:tr h="370840">
                <a:tc>
                  <a:txBody>
                    <a:bodyPr/>
                    <a:lstStyle/>
                    <a:p>
                      <a:r>
                        <a:rPr lang="nl-NL" dirty="0"/>
                        <a:t>0</a:t>
                      </a:r>
                      <a:endParaRPr lang="en-US" dirty="0"/>
                    </a:p>
                  </a:txBody>
                  <a:tcPr/>
                </a:tc>
                <a:tc>
                  <a:txBody>
                    <a:bodyPr/>
                    <a:lstStyle/>
                    <a:p>
                      <a:r>
                        <a:rPr lang="nl-NL" dirty="0"/>
                        <a:t>AMS</a:t>
                      </a:r>
                      <a:endParaRPr lang="en-US" dirty="0"/>
                    </a:p>
                  </a:txBody>
                  <a:tcPr/>
                </a:tc>
                <a:tc>
                  <a:txBody>
                    <a:bodyPr/>
                    <a:lstStyle/>
                    <a:p>
                      <a:r>
                        <a:rPr lang="nl-NL" dirty="0"/>
                        <a:t>35</a:t>
                      </a:r>
                      <a:endParaRPr lang="en-US" dirty="0"/>
                    </a:p>
                  </a:txBody>
                  <a:tcPr/>
                </a:tc>
                <a:tc>
                  <a:txBody>
                    <a:bodyPr/>
                    <a:lstStyle/>
                    <a:p>
                      <a:r>
                        <a:rPr lang="nl-NL" dirty="0"/>
                        <a:t>2.541</a:t>
                      </a:r>
                      <a:endParaRPr lang="en-US" dirty="0"/>
                    </a:p>
                  </a:txBody>
                  <a:tcPr/>
                </a:tc>
                <a:tc>
                  <a:txBody>
                    <a:bodyPr/>
                    <a:lstStyle/>
                    <a:p>
                      <a:r>
                        <a:rPr lang="nl-NL" b="1" dirty="0"/>
                        <a:t>Yes</a:t>
                      </a:r>
                      <a:endParaRPr lang="en-US" b="1" dirty="0"/>
                    </a:p>
                  </a:txBody>
                  <a:tcPr/>
                </a:tc>
                <a:extLst>
                  <a:ext uri="{0D108BD9-81ED-4DB2-BD59-A6C34878D82A}">
                    <a16:rowId xmlns:a16="http://schemas.microsoft.com/office/drawing/2014/main" val="2578525029"/>
                  </a:ext>
                </a:extLst>
              </a:tr>
              <a:tr h="370840">
                <a:tc>
                  <a:txBody>
                    <a:bodyPr/>
                    <a:lstStyle/>
                    <a:p>
                      <a:r>
                        <a:rPr lang="nl-NL" dirty="0"/>
                        <a:t>1</a:t>
                      </a:r>
                      <a:endParaRPr lang="en-US" dirty="0"/>
                    </a:p>
                  </a:txBody>
                  <a:tcPr/>
                </a:tc>
                <a:tc>
                  <a:txBody>
                    <a:bodyPr/>
                    <a:lstStyle/>
                    <a:p>
                      <a:r>
                        <a:rPr lang="nl-NL" dirty="0"/>
                        <a:t>UTR</a:t>
                      </a:r>
                      <a:endParaRPr lang="en-US" dirty="0"/>
                    </a:p>
                  </a:txBody>
                  <a:tcPr/>
                </a:tc>
                <a:tc>
                  <a:txBody>
                    <a:bodyPr/>
                    <a:lstStyle/>
                    <a:p>
                      <a:r>
                        <a:rPr lang="nl-NL" dirty="0"/>
                        <a:t>38</a:t>
                      </a:r>
                      <a:endParaRPr lang="en-US" dirty="0"/>
                    </a:p>
                  </a:txBody>
                  <a:tcPr/>
                </a:tc>
                <a:tc>
                  <a:txBody>
                    <a:bodyPr/>
                    <a:lstStyle/>
                    <a:p>
                      <a:r>
                        <a:rPr lang="nl-NL" dirty="0"/>
                        <a:t>9.234</a:t>
                      </a:r>
                      <a:endParaRPr lang="en-US" dirty="0"/>
                    </a:p>
                  </a:txBody>
                  <a:tcPr/>
                </a:tc>
                <a:tc>
                  <a:txBody>
                    <a:bodyPr/>
                    <a:lstStyle/>
                    <a:p>
                      <a:r>
                        <a:rPr lang="nl-NL" b="1" dirty="0"/>
                        <a:t>No</a:t>
                      </a:r>
                      <a:endParaRPr lang="en-US" b="1" dirty="0"/>
                    </a:p>
                  </a:txBody>
                  <a:tcPr/>
                </a:tc>
                <a:extLst>
                  <a:ext uri="{0D108BD9-81ED-4DB2-BD59-A6C34878D82A}">
                    <a16:rowId xmlns:a16="http://schemas.microsoft.com/office/drawing/2014/main" val="1673006569"/>
                  </a:ext>
                </a:extLst>
              </a:tr>
            </a:tbl>
          </a:graphicData>
        </a:graphic>
      </p:graphicFrame>
      <p:graphicFrame>
        <p:nvGraphicFramePr>
          <p:cNvPr id="11" name="Table 6">
            <a:extLst>
              <a:ext uri="{FF2B5EF4-FFF2-40B4-BE49-F238E27FC236}">
                <a16:creationId xmlns:a16="http://schemas.microsoft.com/office/drawing/2014/main" id="{84D79D0F-B5E6-4EBC-BE46-E97A2B459550}"/>
              </a:ext>
            </a:extLst>
          </p:cNvPr>
          <p:cNvGraphicFramePr>
            <a:graphicFrameLocks noGrp="1"/>
          </p:cNvGraphicFramePr>
          <p:nvPr>
            <p:extLst>
              <p:ext uri="{D42A27DB-BD31-4B8C-83A1-F6EECF244321}">
                <p14:modId xmlns:p14="http://schemas.microsoft.com/office/powerpoint/2010/main" val="2191477144"/>
              </p:ext>
            </p:extLst>
          </p:nvPr>
        </p:nvGraphicFramePr>
        <p:xfrm>
          <a:off x="7118933" y="2374719"/>
          <a:ext cx="3947528" cy="1112520"/>
        </p:xfrm>
        <a:graphic>
          <a:graphicData uri="http://schemas.openxmlformats.org/drawingml/2006/table">
            <a:tbl>
              <a:tblPr firstRow="1" bandRow="1">
                <a:tableStyleId>{5C22544A-7EE6-4342-B048-85BDC9FD1C3A}</a:tableStyleId>
              </a:tblPr>
              <a:tblGrid>
                <a:gridCol w="986882">
                  <a:extLst>
                    <a:ext uri="{9D8B030D-6E8A-4147-A177-3AD203B41FA5}">
                      <a16:colId xmlns:a16="http://schemas.microsoft.com/office/drawing/2014/main" val="1359422643"/>
                    </a:ext>
                  </a:extLst>
                </a:gridCol>
                <a:gridCol w="986882">
                  <a:extLst>
                    <a:ext uri="{9D8B030D-6E8A-4147-A177-3AD203B41FA5}">
                      <a16:colId xmlns:a16="http://schemas.microsoft.com/office/drawing/2014/main" val="3952964922"/>
                    </a:ext>
                  </a:extLst>
                </a:gridCol>
                <a:gridCol w="986882">
                  <a:extLst>
                    <a:ext uri="{9D8B030D-6E8A-4147-A177-3AD203B41FA5}">
                      <a16:colId xmlns:a16="http://schemas.microsoft.com/office/drawing/2014/main" val="118406659"/>
                    </a:ext>
                  </a:extLst>
                </a:gridCol>
                <a:gridCol w="986882">
                  <a:extLst>
                    <a:ext uri="{9D8B030D-6E8A-4147-A177-3AD203B41FA5}">
                      <a16:colId xmlns:a16="http://schemas.microsoft.com/office/drawing/2014/main" val="2205340052"/>
                    </a:ext>
                  </a:extLst>
                </a:gridCol>
              </a:tblGrid>
              <a:tr h="370840">
                <a:tc>
                  <a:txBody>
                    <a:bodyPr/>
                    <a:lstStyle/>
                    <a:p>
                      <a:r>
                        <a:rPr lang="nl-NL" dirty="0"/>
                        <a:t>X1</a:t>
                      </a:r>
                      <a:endParaRPr lang="en-US" dirty="0"/>
                    </a:p>
                  </a:txBody>
                  <a:tcPr/>
                </a:tc>
                <a:tc>
                  <a:txBody>
                    <a:bodyPr/>
                    <a:lstStyle/>
                    <a:p>
                      <a:r>
                        <a:rPr lang="nl-NL" dirty="0"/>
                        <a:t>X2</a:t>
                      </a:r>
                      <a:endParaRPr lang="en-US" dirty="0"/>
                    </a:p>
                  </a:txBody>
                  <a:tcPr/>
                </a:tc>
                <a:tc>
                  <a:txBody>
                    <a:bodyPr/>
                    <a:lstStyle/>
                    <a:p>
                      <a:r>
                        <a:rPr lang="nl-NL" dirty="0"/>
                        <a:t>X3</a:t>
                      </a:r>
                      <a:endParaRPr lang="en-US" dirty="0"/>
                    </a:p>
                  </a:txBody>
                  <a:tcPr/>
                </a:tc>
                <a:tc>
                  <a:txBody>
                    <a:bodyPr/>
                    <a:lstStyle/>
                    <a:p>
                      <a:r>
                        <a:rPr lang="nl-NL" dirty="0"/>
                        <a:t>X4</a:t>
                      </a:r>
                      <a:endParaRPr lang="en-US" dirty="0"/>
                    </a:p>
                  </a:txBody>
                  <a:tcPr/>
                </a:tc>
                <a:extLst>
                  <a:ext uri="{0D108BD9-81ED-4DB2-BD59-A6C34878D82A}">
                    <a16:rowId xmlns:a16="http://schemas.microsoft.com/office/drawing/2014/main" val="78569494"/>
                  </a:ext>
                </a:extLst>
              </a:tr>
              <a:tr h="370840">
                <a:tc>
                  <a:txBody>
                    <a:bodyPr/>
                    <a:lstStyle/>
                    <a:p>
                      <a:r>
                        <a:rPr lang="nl-NL" dirty="0"/>
                        <a:t>0</a:t>
                      </a:r>
                      <a:endParaRPr lang="en-US" dirty="0"/>
                    </a:p>
                  </a:txBody>
                  <a:tcPr/>
                </a:tc>
                <a:tc>
                  <a:txBody>
                    <a:bodyPr/>
                    <a:lstStyle/>
                    <a:p>
                      <a:r>
                        <a:rPr lang="nl-NL" dirty="0"/>
                        <a:t>AMS</a:t>
                      </a:r>
                      <a:endParaRPr lang="en-US" dirty="0"/>
                    </a:p>
                  </a:txBody>
                  <a:tcPr/>
                </a:tc>
                <a:tc>
                  <a:txBody>
                    <a:bodyPr/>
                    <a:lstStyle/>
                    <a:p>
                      <a:r>
                        <a:rPr lang="nl-NL" dirty="0"/>
                        <a:t>35</a:t>
                      </a:r>
                      <a:endParaRPr lang="en-US" dirty="0"/>
                    </a:p>
                  </a:txBody>
                  <a:tcPr/>
                </a:tc>
                <a:tc>
                  <a:txBody>
                    <a:bodyPr/>
                    <a:lstStyle/>
                    <a:p>
                      <a:r>
                        <a:rPr lang="nl-NL" dirty="0"/>
                        <a:t>2.541</a:t>
                      </a:r>
                      <a:endParaRPr lang="en-US" dirty="0"/>
                    </a:p>
                  </a:txBody>
                  <a:tcPr/>
                </a:tc>
                <a:extLst>
                  <a:ext uri="{0D108BD9-81ED-4DB2-BD59-A6C34878D82A}">
                    <a16:rowId xmlns:a16="http://schemas.microsoft.com/office/drawing/2014/main" val="2578525029"/>
                  </a:ext>
                </a:extLst>
              </a:tr>
              <a:tr h="370840">
                <a:tc>
                  <a:txBody>
                    <a:bodyPr/>
                    <a:lstStyle/>
                    <a:p>
                      <a:r>
                        <a:rPr lang="nl-NL" dirty="0"/>
                        <a:t>1</a:t>
                      </a:r>
                      <a:endParaRPr lang="en-US" dirty="0"/>
                    </a:p>
                  </a:txBody>
                  <a:tcPr/>
                </a:tc>
                <a:tc>
                  <a:txBody>
                    <a:bodyPr/>
                    <a:lstStyle/>
                    <a:p>
                      <a:r>
                        <a:rPr lang="nl-NL" dirty="0"/>
                        <a:t>UTR</a:t>
                      </a:r>
                      <a:endParaRPr lang="en-US" dirty="0"/>
                    </a:p>
                  </a:txBody>
                  <a:tcPr/>
                </a:tc>
                <a:tc>
                  <a:txBody>
                    <a:bodyPr/>
                    <a:lstStyle/>
                    <a:p>
                      <a:r>
                        <a:rPr lang="nl-NL" dirty="0"/>
                        <a:t>38</a:t>
                      </a:r>
                      <a:endParaRPr lang="en-US" dirty="0"/>
                    </a:p>
                  </a:txBody>
                  <a:tcPr/>
                </a:tc>
                <a:tc>
                  <a:txBody>
                    <a:bodyPr/>
                    <a:lstStyle/>
                    <a:p>
                      <a:r>
                        <a:rPr lang="nl-NL" dirty="0"/>
                        <a:t>9.234</a:t>
                      </a:r>
                      <a:endParaRPr lang="en-US" dirty="0"/>
                    </a:p>
                  </a:txBody>
                  <a:tcPr/>
                </a:tc>
                <a:extLst>
                  <a:ext uri="{0D108BD9-81ED-4DB2-BD59-A6C34878D82A}">
                    <a16:rowId xmlns:a16="http://schemas.microsoft.com/office/drawing/2014/main" val="1673006569"/>
                  </a:ext>
                </a:extLst>
              </a:tr>
            </a:tbl>
          </a:graphicData>
        </a:graphic>
      </p:graphicFrame>
    </p:spTree>
    <p:extLst>
      <p:ext uri="{BB962C8B-B14F-4D97-AF65-F5344CB8AC3E}">
        <p14:creationId xmlns:p14="http://schemas.microsoft.com/office/powerpoint/2010/main" val="2548657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Line 1"/>
          <p:cNvSpPr/>
          <p:nvPr/>
        </p:nvSpPr>
        <p:spPr>
          <a:xfrm>
            <a:off x="1774560" y="981000"/>
            <a:ext cx="8713800" cy="0"/>
          </a:xfrm>
          <a:prstGeom prst="line">
            <a:avLst/>
          </a:prstGeom>
          <a:ln w="12600">
            <a:solidFill>
              <a:schemeClr val="tx1"/>
            </a:solidFill>
            <a:round/>
          </a:ln>
        </p:spPr>
        <p:style>
          <a:lnRef idx="0">
            <a:scrgbClr r="0" g="0" b="0"/>
          </a:lnRef>
          <a:fillRef idx="0">
            <a:scrgbClr r="0" g="0" b="0"/>
          </a:fillRef>
          <a:effectRef idx="0">
            <a:scrgbClr r="0" g="0" b="0"/>
          </a:effectRef>
          <a:fontRef idx="minor"/>
        </p:style>
        <p:txBody>
          <a:bodyPr/>
          <a:lstStyle/>
          <a:p>
            <a:endParaRPr lang="nl-NL"/>
          </a:p>
        </p:txBody>
      </p:sp>
      <p:grpSp>
        <p:nvGrpSpPr>
          <p:cNvPr id="287" name="Group 2"/>
          <p:cNvGrpSpPr/>
          <p:nvPr/>
        </p:nvGrpSpPr>
        <p:grpSpPr>
          <a:xfrm>
            <a:off x="5602229" y="836640"/>
            <a:ext cx="6768720" cy="5903280"/>
            <a:chOff x="2195640" y="836640"/>
            <a:chExt cx="6768720" cy="5903280"/>
          </a:xfrm>
        </p:grpSpPr>
        <p:sp>
          <p:nvSpPr>
            <p:cNvPr id="288" name="CustomShape 3"/>
            <p:cNvSpPr/>
            <p:nvPr/>
          </p:nvSpPr>
          <p:spPr>
            <a:xfrm>
              <a:off x="2195640" y="836640"/>
              <a:ext cx="6768720" cy="5868360"/>
            </a:xfrm>
            <a:prstGeom prst="rect">
              <a:avLst/>
            </a:prstGeom>
            <a:noFill/>
            <a:ln>
              <a:noFill/>
            </a:ln>
          </p:spPr>
          <p:style>
            <a:lnRef idx="0">
              <a:scrgbClr r="0" g="0" b="0"/>
            </a:lnRef>
            <a:fillRef idx="0">
              <a:scrgbClr r="0" g="0" b="0"/>
            </a:fillRef>
            <a:effectRef idx="0">
              <a:scrgbClr r="0" g="0" b="0"/>
            </a:effectRef>
            <a:fontRef idx="minor"/>
          </p:style>
          <p:txBody>
            <a:bodyPr/>
            <a:lstStyle/>
            <a:p>
              <a:endParaRPr lang="nl-NL"/>
            </a:p>
          </p:txBody>
        </p:sp>
        <p:pic>
          <p:nvPicPr>
            <p:cNvPr id="289" name="Picture 5"/>
            <p:cNvPicPr/>
            <p:nvPr/>
          </p:nvPicPr>
          <p:blipFill>
            <a:blip r:embed="rId2"/>
            <a:stretch/>
          </p:blipFill>
          <p:spPr>
            <a:xfrm>
              <a:off x="2955600" y="1093320"/>
              <a:ext cx="5357160" cy="5646600"/>
            </a:xfrm>
            <a:prstGeom prst="rect">
              <a:avLst/>
            </a:prstGeom>
            <a:ln>
              <a:noFill/>
            </a:ln>
          </p:spPr>
        </p:pic>
        <p:sp>
          <p:nvSpPr>
            <p:cNvPr id="290" name="CustomShape 4"/>
            <p:cNvSpPr/>
            <p:nvPr/>
          </p:nvSpPr>
          <p:spPr>
            <a:xfrm>
              <a:off x="6149520" y="2787480"/>
              <a:ext cx="96480" cy="93600"/>
            </a:xfrm>
            <a:prstGeom prst="octagon">
              <a:avLst>
                <a:gd name="adj" fmla="val 29287"/>
              </a:avLst>
            </a:prstGeom>
            <a:solidFill>
              <a:schemeClr val="accent1"/>
            </a:solidFill>
            <a:ln w="9360">
              <a:solidFill>
                <a:schemeClr val="tx1"/>
              </a:solidFill>
              <a:miter/>
            </a:ln>
          </p:spPr>
          <p:style>
            <a:lnRef idx="0">
              <a:scrgbClr r="0" g="0" b="0"/>
            </a:lnRef>
            <a:fillRef idx="0">
              <a:scrgbClr r="0" g="0" b="0"/>
            </a:fillRef>
            <a:effectRef idx="0">
              <a:scrgbClr r="0" g="0" b="0"/>
            </a:effectRef>
            <a:fontRef idx="minor"/>
          </p:style>
          <p:txBody>
            <a:bodyPr/>
            <a:lstStyle/>
            <a:p>
              <a:endParaRPr lang="nl-NL"/>
            </a:p>
          </p:txBody>
        </p:sp>
        <p:sp>
          <p:nvSpPr>
            <p:cNvPr id="291" name="Line 5"/>
            <p:cNvSpPr/>
            <p:nvPr/>
          </p:nvSpPr>
          <p:spPr>
            <a:xfrm>
              <a:off x="6149520" y="2881440"/>
              <a:ext cx="0" cy="3388320"/>
            </a:xfrm>
            <a:prstGeom prst="line">
              <a:avLst/>
            </a:prstGeom>
            <a:ln w="9360">
              <a:solidFill>
                <a:schemeClr val="tx2"/>
              </a:solidFill>
              <a:prstDash val="dash"/>
              <a:round/>
            </a:ln>
          </p:spPr>
          <p:style>
            <a:lnRef idx="0">
              <a:scrgbClr r="0" g="0" b="0"/>
            </a:lnRef>
            <a:fillRef idx="0">
              <a:scrgbClr r="0" g="0" b="0"/>
            </a:fillRef>
            <a:effectRef idx="0">
              <a:scrgbClr r="0" g="0" b="0"/>
            </a:effectRef>
            <a:fontRef idx="minor"/>
          </p:style>
          <p:txBody>
            <a:bodyPr/>
            <a:lstStyle/>
            <a:p>
              <a:endParaRPr lang="nl-NL"/>
            </a:p>
          </p:txBody>
        </p:sp>
        <p:sp>
          <p:nvSpPr>
            <p:cNvPr id="292" name="Line 6"/>
            <p:cNvSpPr/>
            <p:nvPr/>
          </p:nvSpPr>
          <p:spPr>
            <a:xfrm>
              <a:off x="2568240" y="2883600"/>
              <a:ext cx="3581280" cy="0"/>
            </a:xfrm>
            <a:prstGeom prst="line">
              <a:avLst/>
            </a:prstGeom>
            <a:ln w="9360">
              <a:solidFill>
                <a:schemeClr val="accent1"/>
              </a:solidFill>
              <a:prstDash val="dash"/>
              <a:round/>
            </a:ln>
          </p:spPr>
          <p:style>
            <a:lnRef idx="0">
              <a:scrgbClr r="0" g="0" b="0"/>
            </a:lnRef>
            <a:fillRef idx="0">
              <a:scrgbClr r="0" g="0" b="0"/>
            </a:fillRef>
            <a:effectRef idx="0">
              <a:scrgbClr r="0" g="0" b="0"/>
            </a:effectRef>
            <a:fontRef idx="minor"/>
          </p:style>
          <p:txBody>
            <a:bodyPr/>
            <a:lstStyle/>
            <a:p>
              <a:endParaRPr lang="nl-NL"/>
            </a:p>
          </p:txBody>
        </p:sp>
        <p:sp>
          <p:nvSpPr>
            <p:cNvPr id="293" name="CustomShape 7"/>
            <p:cNvSpPr/>
            <p:nvPr/>
          </p:nvSpPr>
          <p:spPr>
            <a:xfrm>
              <a:off x="4417560" y="2223000"/>
              <a:ext cx="480966" cy="461665"/>
            </a:xfrm>
            <a:prstGeom prst="rect">
              <a:avLst/>
            </a:prstGeom>
            <a:noFill/>
            <a:ln>
              <a:noFill/>
            </a:ln>
          </p:spPr>
          <p:style>
            <a:lnRef idx="0">
              <a:scrgbClr r="0" g="0" b="0"/>
            </a:lnRef>
            <a:fillRef idx="0">
              <a:scrgbClr r="0" g="0" b="0"/>
            </a:fillRef>
            <a:effectRef idx="0">
              <a:scrgbClr r="0" g="0" b="0"/>
            </a:effectRef>
            <a:fontRef idx="minor"/>
          </p:style>
          <p:txBody>
            <a:bodyPr wrap="none">
              <a:spAutoFit/>
            </a:bodyPr>
            <a:lstStyle/>
            <a:p>
              <a:pPr>
                <a:lnSpc>
                  <a:spcPct val="100000"/>
                </a:lnSpc>
              </a:pPr>
              <a:r>
                <a:rPr lang="en-GB" sz="2400" i="1" spc="-1">
                  <a:solidFill>
                    <a:srgbClr val="0563C1"/>
                  </a:solidFill>
                  <a:latin typeface="Times New Roman"/>
                </a:rPr>
                <a:t>x</a:t>
              </a:r>
              <a:r>
                <a:rPr lang="en-GB" sz="2400" i="1" spc="-1" baseline="-25000">
                  <a:solidFill>
                    <a:srgbClr val="0563C1"/>
                  </a:solidFill>
                  <a:latin typeface="Times New Roman"/>
                </a:rPr>
                <a:t>i2</a:t>
              </a:r>
              <a:endParaRPr lang="en-US" sz="2400" spc="-1">
                <a:latin typeface="Calibri"/>
              </a:endParaRPr>
            </a:p>
          </p:txBody>
        </p:sp>
        <p:sp>
          <p:nvSpPr>
            <p:cNvPr id="294" name="CustomShape 8"/>
            <p:cNvSpPr/>
            <p:nvPr/>
          </p:nvSpPr>
          <p:spPr>
            <a:xfrm>
              <a:off x="6353280" y="5140440"/>
              <a:ext cx="480966" cy="461665"/>
            </a:xfrm>
            <a:prstGeom prst="rect">
              <a:avLst/>
            </a:prstGeom>
            <a:noFill/>
            <a:ln>
              <a:noFill/>
            </a:ln>
          </p:spPr>
          <p:style>
            <a:lnRef idx="0">
              <a:scrgbClr r="0" g="0" b="0"/>
            </a:lnRef>
            <a:fillRef idx="0">
              <a:scrgbClr r="0" g="0" b="0"/>
            </a:fillRef>
            <a:effectRef idx="0">
              <a:scrgbClr r="0" g="0" b="0"/>
            </a:effectRef>
            <a:fontRef idx="minor"/>
          </p:style>
          <p:txBody>
            <a:bodyPr wrap="none">
              <a:spAutoFit/>
            </a:bodyPr>
            <a:lstStyle/>
            <a:p>
              <a:pPr>
                <a:lnSpc>
                  <a:spcPct val="100000"/>
                </a:lnSpc>
              </a:pPr>
              <a:r>
                <a:rPr lang="en-GB" sz="2400" i="1" spc="-1">
                  <a:solidFill>
                    <a:srgbClr val="0563C1"/>
                  </a:solidFill>
                  <a:latin typeface="Times New Roman"/>
                </a:rPr>
                <a:t>x</a:t>
              </a:r>
              <a:r>
                <a:rPr lang="en-GB" sz="2400" i="1" spc="-1" baseline="-25000">
                  <a:solidFill>
                    <a:srgbClr val="0563C1"/>
                  </a:solidFill>
                  <a:latin typeface="Times New Roman"/>
                </a:rPr>
                <a:t>i1</a:t>
              </a:r>
              <a:endParaRPr lang="en-US" sz="2400" spc="-1">
                <a:latin typeface="Calibri"/>
              </a:endParaRPr>
            </a:p>
          </p:txBody>
        </p:sp>
        <p:sp>
          <p:nvSpPr>
            <p:cNvPr id="295" name="Line 9"/>
            <p:cNvSpPr/>
            <p:nvPr/>
          </p:nvSpPr>
          <p:spPr>
            <a:xfrm flipV="1">
              <a:off x="4020120" y="2504880"/>
              <a:ext cx="3678120" cy="2823840"/>
            </a:xfrm>
            <a:prstGeom prst="line">
              <a:avLst/>
            </a:prstGeom>
            <a:ln w="25560">
              <a:solidFill>
                <a:srgbClr val="FF0000"/>
              </a:solidFill>
              <a:round/>
              <a:tailEnd type="triangle" w="med" len="med"/>
            </a:ln>
          </p:spPr>
          <p:style>
            <a:lnRef idx="0">
              <a:scrgbClr r="0" g="0" b="0"/>
            </a:lnRef>
            <a:fillRef idx="0">
              <a:scrgbClr r="0" g="0" b="0"/>
            </a:fillRef>
            <a:effectRef idx="0">
              <a:scrgbClr r="0" g="0" b="0"/>
            </a:effectRef>
            <a:fontRef idx="minor"/>
          </p:style>
          <p:txBody>
            <a:bodyPr/>
            <a:lstStyle/>
            <a:p>
              <a:endParaRPr lang="nl-NL"/>
            </a:p>
          </p:txBody>
        </p:sp>
        <p:sp>
          <p:nvSpPr>
            <p:cNvPr id="296" name="Line 10"/>
            <p:cNvSpPr/>
            <p:nvPr/>
          </p:nvSpPr>
          <p:spPr>
            <a:xfrm flipH="1" flipV="1">
              <a:off x="5085000" y="2975760"/>
              <a:ext cx="2129040" cy="2258640"/>
            </a:xfrm>
            <a:prstGeom prst="line">
              <a:avLst/>
            </a:prstGeom>
            <a:ln w="25560">
              <a:solidFill>
                <a:schemeClr val="accent1"/>
              </a:solidFill>
              <a:round/>
              <a:tailEnd type="triangle" w="med" len="med"/>
            </a:ln>
          </p:spPr>
          <p:style>
            <a:lnRef idx="0">
              <a:scrgbClr r="0" g="0" b="0"/>
            </a:lnRef>
            <a:fillRef idx="0">
              <a:scrgbClr r="0" g="0" b="0"/>
            </a:fillRef>
            <a:effectRef idx="0">
              <a:scrgbClr r="0" g="0" b="0"/>
            </a:effectRef>
            <a:fontRef idx="minor"/>
          </p:style>
          <p:txBody>
            <a:bodyPr/>
            <a:lstStyle/>
            <a:p>
              <a:endParaRPr lang="nl-NL"/>
            </a:p>
          </p:txBody>
        </p:sp>
        <p:sp>
          <p:nvSpPr>
            <p:cNvPr id="297" name="Line 11"/>
            <p:cNvSpPr/>
            <p:nvPr/>
          </p:nvSpPr>
          <p:spPr>
            <a:xfrm flipH="1">
              <a:off x="5472000" y="2881440"/>
              <a:ext cx="677520" cy="564840"/>
            </a:xfrm>
            <a:prstGeom prst="line">
              <a:avLst/>
            </a:prstGeom>
            <a:ln w="19080">
              <a:solidFill>
                <a:srgbClr val="FF0000"/>
              </a:solidFill>
              <a:prstDash val="dash"/>
              <a:round/>
            </a:ln>
          </p:spPr>
          <p:style>
            <a:lnRef idx="0">
              <a:scrgbClr r="0" g="0" b="0"/>
            </a:lnRef>
            <a:fillRef idx="0">
              <a:scrgbClr r="0" g="0" b="0"/>
            </a:fillRef>
            <a:effectRef idx="0">
              <a:scrgbClr r="0" g="0" b="0"/>
            </a:effectRef>
            <a:fontRef idx="minor"/>
          </p:style>
          <p:txBody>
            <a:bodyPr/>
            <a:lstStyle/>
            <a:p>
              <a:endParaRPr lang="nl-NL"/>
            </a:p>
          </p:txBody>
        </p:sp>
        <p:sp>
          <p:nvSpPr>
            <p:cNvPr id="298" name="Line 12"/>
            <p:cNvSpPr/>
            <p:nvPr/>
          </p:nvSpPr>
          <p:spPr>
            <a:xfrm>
              <a:off x="6149520" y="2881440"/>
              <a:ext cx="387000" cy="470520"/>
            </a:xfrm>
            <a:prstGeom prst="line">
              <a:avLst/>
            </a:prstGeom>
            <a:ln w="19080">
              <a:solidFill>
                <a:srgbClr val="FF0000"/>
              </a:solidFill>
              <a:prstDash val="dash"/>
              <a:round/>
            </a:ln>
          </p:spPr>
          <p:style>
            <a:lnRef idx="0">
              <a:scrgbClr r="0" g="0" b="0"/>
            </a:lnRef>
            <a:fillRef idx="0">
              <a:scrgbClr r="0" g="0" b="0"/>
            </a:fillRef>
            <a:effectRef idx="0">
              <a:scrgbClr r="0" g="0" b="0"/>
            </a:effectRef>
            <a:fontRef idx="minor"/>
          </p:style>
          <p:txBody>
            <a:bodyPr/>
            <a:lstStyle/>
            <a:p>
              <a:endParaRPr lang="nl-NL"/>
            </a:p>
          </p:txBody>
        </p:sp>
        <p:sp>
          <p:nvSpPr>
            <p:cNvPr id="299" name="CustomShape 13"/>
            <p:cNvSpPr/>
            <p:nvPr/>
          </p:nvSpPr>
          <p:spPr>
            <a:xfrm>
              <a:off x="5292000" y="2599200"/>
              <a:ext cx="532197" cy="461665"/>
            </a:xfrm>
            <a:prstGeom prst="rect">
              <a:avLst/>
            </a:prstGeom>
            <a:noFill/>
            <a:ln>
              <a:noFill/>
            </a:ln>
          </p:spPr>
          <p:style>
            <a:lnRef idx="0">
              <a:scrgbClr r="0" g="0" b="0"/>
            </a:lnRef>
            <a:fillRef idx="0">
              <a:scrgbClr r="0" g="0" b="0"/>
            </a:fillRef>
            <a:effectRef idx="0">
              <a:scrgbClr r="0" g="0" b="0"/>
            </a:effectRef>
            <a:fontRef idx="minor"/>
          </p:style>
          <p:txBody>
            <a:bodyPr wrap="none">
              <a:spAutoFit/>
            </a:bodyPr>
            <a:lstStyle/>
            <a:p>
              <a:pPr>
                <a:lnSpc>
                  <a:spcPct val="100000"/>
                </a:lnSpc>
              </a:pPr>
              <a:r>
                <a:rPr lang="en-GB" sz="2400" i="1" spc="-1">
                  <a:solidFill>
                    <a:srgbClr val="ED7D31"/>
                  </a:solidFill>
                  <a:latin typeface="Times New Roman"/>
                </a:rPr>
                <a:t>y</a:t>
              </a:r>
              <a:r>
                <a:rPr lang="en-GB" sz="2400" i="1" spc="-1" baseline="-25000">
                  <a:solidFill>
                    <a:srgbClr val="ED7D31"/>
                  </a:solidFill>
                  <a:latin typeface="Times New Roman"/>
                </a:rPr>
                <a:t>i,1</a:t>
              </a:r>
              <a:endParaRPr lang="en-US" sz="2400" spc="-1">
                <a:latin typeface="Calibri"/>
              </a:endParaRPr>
            </a:p>
          </p:txBody>
        </p:sp>
        <p:sp>
          <p:nvSpPr>
            <p:cNvPr id="300" name="CustomShape 14"/>
            <p:cNvSpPr/>
            <p:nvPr/>
          </p:nvSpPr>
          <p:spPr>
            <a:xfrm>
              <a:off x="6356520" y="2693520"/>
              <a:ext cx="532197" cy="461665"/>
            </a:xfrm>
            <a:prstGeom prst="rect">
              <a:avLst/>
            </a:prstGeom>
            <a:noFill/>
            <a:ln>
              <a:noFill/>
            </a:ln>
          </p:spPr>
          <p:style>
            <a:lnRef idx="0">
              <a:scrgbClr r="0" g="0" b="0"/>
            </a:lnRef>
            <a:fillRef idx="0">
              <a:scrgbClr r="0" g="0" b="0"/>
            </a:fillRef>
            <a:effectRef idx="0">
              <a:scrgbClr r="0" g="0" b="0"/>
            </a:effectRef>
            <a:fontRef idx="minor"/>
          </p:style>
          <p:txBody>
            <a:bodyPr wrap="none">
              <a:spAutoFit/>
            </a:bodyPr>
            <a:lstStyle/>
            <a:p>
              <a:pPr>
                <a:lnSpc>
                  <a:spcPct val="100000"/>
                </a:lnSpc>
              </a:pPr>
              <a:r>
                <a:rPr lang="en-GB" sz="2400" i="1" spc="-1">
                  <a:solidFill>
                    <a:srgbClr val="ED7D31"/>
                  </a:solidFill>
                  <a:latin typeface="Times New Roman"/>
                </a:rPr>
                <a:t>y</a:t>
              </a:r>
              <a:r>
                <a:rPr lang="en-GB" sz="2400" i="1" spc="-1" baseline="-25000">
                  <a:solidFill>
                    <a:srgbClr val="ED7D31"/>
                  </a:solidFill>
                  <a:latin typeface="Times New Roman"/>
                </a:rPr>
                <a:t>i,2</a:t>
              </a:r>
              <a:endParaRPr lang="en-US" sz="2400" spc="-1">
                <a:latin typeface="Calibri"/>
              </a:endParaRPr>
            </a:p>
          </p:txBody>
        </p:sp>
      </p:grpSp>
      <p:sp>
        <p:nvSpPr>
          <p:cNvPr id="301" name="CustomShape 15"/>
          <p:cNvSpPr/>
          <p:nvPr/>
        </p:nvSpPr>
        <p:spPr>
          <a:xfrm>
            <a:off x="1715520" y="1342801"/>
            <a:ext cx="4439670" cy="475272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90000"/>
              </a:lnSpc>
              <a:spcBef>
                <a:spcPts val="281"/>
              </a:spcBef>
              <a:tabLst>
                <a:tab pos="0" algn="l"/>
              </a:tabLst>
            </a:pPr>
            <a:r>
              <a:rPr lang="nl-BE" spc="-1" dirty="0">
                <a:solidFill>
                  <a:srgbClr val="000000"/>
                </a:solidFill>
                <a:latin typeface="Verdana"/>
              </a:rPr>
              <a:t>Alle punten worden</a:t>
            </a:r>
          </a:p>
          <a:p>
            <a:pPr marL="343080" indent="-342720">
              <a:lnSpc>
                <a:spcPct val="90000"/>
              </a:lnSpc>
              <a:spcBef>
                <a:spcPts val="281"/>
              </a:spcBef>
              <a:tabLst>
                <a:tab pos="0" algn="l"/>
              </a:tabLst>
            </a:pPr>
            <a:r>
              <a:rPr lang="nl-BE" spc="-1" dirty="0">
                <a:solidFill>
                  <a:srgbClr val="000000"/>
                </a:solidFill>
                <a:latin typeface="Verdana"/>
              </a:rPr>
              <a:t>getransformeerd in het nieuw</a:t>
            </a:r>
          </a:p>
          <a:p>
            <a:pPr marL="343080" indent="-342720">
              <a:lnSpc>
                <a:spcPct val="90000"/>
              </a:lnSpc>
              <a:spcBef>
                <a:spcPts val="281"/>
              </a:spcBef>
              <a:tabLst>
                <a:tab pos="0" algn="l"/>
              </a:tabLst>
            </a:pPr>
            <a:r>
              <a:rPr lang="nl-BE" spc="-1" dirty="0">
                <a:solidFill>
                  <a:srgbClr val="000000"/>
                </a:solidFill>
                <a:latin typeface="Verdana"/>
              </a:rPr>
              <a:t>assenstelsel. </a:t>
            </a:r>
          </a:p>
          <a:p>
            <a:pPr marL="343080" indent="-342720">
              <a:lnSpc>
                <a:spcPct val="90000"/>
              </a:lnSpc>
              <a:spcBef>
                <a:spcPts val="281"/>
              </a:spcBef>
              <a:tabLst>
                <a:tab pos="0" algn="l"/>
              </a:tabLst>
            </a:pPr>
            <a:endParaRPr lang="nl-BE" spc="-1" dirty="0">
              <a:solidFill>
                <a:srgbClr val="000000"/>
              </a:solidFill>
              <a:latin typeface="Verdana"/>
            </a:endParaRPr>
          </a:p>
          <a:p>
            <a:pPr marL="343080" indent="-342720">
              <a:lnSpc>
                <a:spcPct val="90000"/>
              </a:lnSpc>
              <a:spcBef>
                <a:spcPts val="281"/>
              </a:spcBef>
              <a:tabLst>
                <a:tab pos="0" algn="l"/>
              </a:tabLst>
            </a:pPr>
            <a:r>
              <a:rPr lang="nl-BE" spc="-1" dirty="0">
                <a:solidFill>
                  <a:srgbClr val="000000"/>
                </a:solidFill>
                <a:latin typeface="Verdana"/>
              </a:rPr>
              <a:t>Door oorspronkelijk x en y</a:t>
            </a:r>
          </a:p>
          <a:p>
            <a:pPr marL="343080" indent="-342720">
              <a:lnSpc>
                <a:spcPct val="90000"/>
              </a:lnSpc>
              <a:spcBef>
                <a:spcPts val="281"/>
              </a:spcBef>
              <a:tabLst>
                <a:tab pos="0" algn="l"/>
              </a:tabLst>
            </a:pPr>
            <a:r>
              <a:rPr lang="nl-BE" spc="-1" dirty="0">
                <a:solidFill>
                  <a:srgbClr val="000000"/>
                </a:solidFill>
                <a:latin typeface="Verdana"/>
              </a:rPr>
              <a:t>worden vervangen door twee</a:t>
            </a:r>
          </a:p>
          <a:p>
            <a:pPr marL="343080" indent="-342720">
              <a:lnSpc>
                <a:spcPct val="90000"/>
              </a:lnSpc>
              <a:spcBef>
                <a:spcPts val="281"/>
              </a:spcBef>
              <a:tabLst>
                <a:tab pos="0" algn="l"/>
              </a:tabLst>
            </a:pPr>
            <a:r>
              <a:rPr lang="nl-BE" spc="-1" dirty="0">
                <a:solidFill>
                  <a:srgbClr val="000000"/>
                </a:solidFill>
                <a:latin typeface="Verdana"/>
              </a:rPr>
              <a:t>nieuwe assen die de puntenwolk</a:t>
            </a:r>
          </a:p>
          <a:p>
            <a:pPr marL="343080" indent="-342720">
              <a:lnSpc>
                <a:spcPct val="90000"/>
              </a:lnSpc>
              <a:spcBef>
                <a:spcPts val="281"/>
              </a:spcBef>
              <a:tabLst>
                <a:tab pos="0" algn="l"/>
              </a:tabLst>
            </a:pPr>
            <a:r>
              <a:rPr lang="nl-BE" spc="-1" dirty="0">
                <a:solidFill>
                  <a:srgbClr val="000000"/>
                </a:solidFill>
                <a:latin typeface="Verdana"/>
              </a:rPr>
              <a:t>zo snijden dat ze een maximale</a:t>
            </a:r>
          </a:p>
          <a:p>
            <a:pPr marL="343080" indent="-342720">
              <a:lnSpc>
                <a:spcPct val="90000"/>
              </a:lnSpc>
              <a:spcBef>
                <a:spcPts val="281"/>
              </a:spcBef>
              <a:tabLst>
                <a:tab pos="0" algn="l"/>
              </a:tabLst>
            </a:pPr>
            <a:r>
              <a:rPr lang="nl-BE" spc="-1" dirty="0">
                <a:solidFill>
                  <a:srgbClr val="000000"/>
                </a:solidFill>
                <a:latin typeface="Verdana"/>
              </a:rPr>
              <a:t>variantie gaan verklaren.</a:t>
            </a:r>
            <a:endParaRPr lang="en-US" spc="-1" dirty="0">
              <a:latin typeface="Calibri"/>
            </a:endParaRPr>
          </a:p>
        </p:txBody>
      </p:sp>
      <p:sp>
        <p:nvSpPr>
          <p:cNvPr id="302" name="CustomShape 16"/>
          <p:cNvSpPr/>
          <p:nvPr/>
        </p:nvSpPr>
        <p:spPr>
          <a:xfrm>
            <a:off x="1774920" y="619200"/>
            <a:ext cx="7270560" cy="39528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spcBef>
                <a:spcPts val="1001"/>
              </a:spcBef>
              <a:tabLst>
                <a:tab pos="0" algn="l"/>
              </a:tabLst>
            </a:pPr>
            <a:r>
              <a:rPr lang="nl-BE" sz="2000" spc="-1">
                <a:solidFill>
                  <a:srgbClr val="000000"/>
                </a:solidFill>
                <a:latin typeface="Tahoma"/>
              </a:rPr>
              <a:t>Hoe werkt PCA</a:t>
            </a:r>
            <a:endParaRPr lang="en-US" sz="2000" spc="-1">
              <a:latin typeface="Calibri"/>
            </a:endParaRPr>
          </a:p>
        </p:txBody>
      </p:sp>
      <p:sp>
        <p:nvSpPr>
          <p:cNvPr id="303" name="CustomShape 17"/>
          <p:cNvSpPr/>
          <p:nvPr/>
        </p:nvSpPr>
        <p:spPr>
          <a:xfrm flipH="1">
            <a:off x="8817960" y="6645960"/>
            <a:ext cx="176292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000" spc="-1">
                <a:solidFill>
                  <a:srgbClr val="000000"/>
                </a:solidFill>
                <a:latin typeface="Calibri"/>
              </a:rPr>
              <a:t>Bron 4 literatuur</a:t>
            </a:r>
            <a:endParaRPr lang="en-US" sz="1000" spc="-1">
              <a:latin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Line 1"/>
          <p:cNvSpPr/>
          <p:nvPr/>
        </p:nvSpPr>
        <p:spPr>
          <a:xfrm>
            <a:off x="1774560" y="981000"/>
            <a:ext cx="8713800" cy="0"/>
          </a:xfrm>
          <a:prstGeom prst="line">
            <a:avLst/>
          </a:prstGeom>
          <a:ln w="12600">
            <a:solidFill>
              <a:schemeClr val="tx1"/>
            </a:solidFill>
            <a:round/>
          </a:ln>
        </p:spPr>
        <p:style>
          <a:lnRef idx="0">
            <a:scrgbClr r="0" g="0" b="0"/>
          </a:lnRef>
          <a:fillRef idx="0">
            <a:scrgbClr r="0" g="0" b="0"/>
          </a:fillRef>
          <a:effectRef idx="0">
            <a:scrgbClr r="0" g="0" b="0"/>
          </a:effectRef>
          <a:fontRef idx="minor"/>
        </p:style>
        <p:txBody>
          <a:bodyPr/>
          <a:lstStyle/>
          <a:p>
            <a:endParaRPr lang="nl-NL" dirty="0"/>
          </a:p>
        </p:txBody>
      </p:sp>
      <p:sp>
        <p:nvSpPr>
          <p:cNvPr id="305" name="CustomShape 2"/>
          <p:cNvSpPr/>
          <p:nvPr/>
        </p:nvSpPr>
        <p:spPr>
          <a:xfrm>
            <a:off x="1919280" y="1341360"/>
            <a:ext cx="8497440" cy="453528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90000"/>
              </a:lnSpc>
              <a:spcBef>
                <a:spcPts val="400"/>
              </a:spcBef>
              <a:tabLst>
                <a:tab pos="0" algn="l"/>
              </a:tabLst>
            </a:pPr>
            <a:r>
              <a:rPr lang="nl-NL" sz="2000" i="1" spc="-1" dirty="0">
                <a:solidFill>
                  <a:srgbClr val="000000"/>
                </a:solidFill>
                <a:latin typeface="Verdana"/>
              </a:rPr>
              <a:t>Evenzo kunnen 3 en meer variabelen</a:t>
            </a:r>
            <a:br>
              <a:rPr lang="nl-NL" dirty="0"/>
            </a:br>
            <a:r>
              <a:rPr lang="nl-NL" sz="2000" i="1" spc="-1" dirty="0">
                <a:solidFill>
                  <a:srgbClr val="000000"/>
                </a:solidFill>
                <a:latin typeface="Verdana"/>
              </a:rPr>
              <a:t>worden gecombineerd in een </a:t>
            </a:r>
            <a:br>
              <a:rPr lang="nl-NL" dirty="0"/>
            </a:br>
            <a:r>
              <a:rPr lang="nl-NL" sz="2000" i="1" spc="-1" dirty="0">
                <a:solidFill>
                  <a:srgbClr val="000000"/>
                </a:solidFill>
                <a:latin typeface="Verdana"/>
              </a:rPr>
              <a:t>unieke factor.</a:t>
            </a:r>
            <a:endParaRPr lang="nl-NL" sz="2000" spc="-1" dirty="0">
              <a:latin typeface="Calibri"/>
            </a:endParaRPr>
          </a:p>
          <a:p>
            <a:pPr marL="343080" indent="-342720">
              <a:lnSpc>
                <a:spcPct val="90000"/>
              </a:lnSpc>
              <a:spcBef>
                <a:spcPts val="380"/>
              </a:spcBef>
              <a:buClr>
                <a:srgbClr val="000000"/>
              </a:buClr>
              <a:buSzPct val="125000"/>
              <a:buFont typeface="Symbol" charset="2"/>
              <a:buChar char=""/>
              <a:tabLst>
                <a:tab pos="0" algn="l"/>
              </a:tabLst>
            </a:pPr>
            <a:r>
              <a:rPr lang="nl-NL" sz="1900" spc="-1" dirty="0">
                <a:solidFill>
                  <a:srgbClr val="000000"/>
                </a:solidFill>
                <a:latin typeface="Verdana"/>
              </a:rPr>
              <a:t>2 variabelen illustreren we in </a:t>
            </a:r>
            <a:br>
              <a:rPr lang="nl-NL" dirty="0"/>
            </a:br>
            <a:r>
              <a:rPr lang="nl-NL" sz="1900" spc="-1" dirty="0">
                <a:solidFill>
                  <a:srgbClr val="000000"/>
                </a:solidFill>
                <a:latin typeface="Verdana"/>
              </a:rPr>
              <a:t>een vlak (2D </a:t>
            </a:r>
            <a:r>
              <a:rPr lang="nl-NL" sz="1900" spc="-1" dirty="0" err="1">
                <a:solidFill>
                  <a:srgbClr val="000000"/>
                </a:solidFill>
                <a:latin typeface="Verdana"/>
              </a:rPr>
              <a:t>scatterplot</a:t>
            </a:r>
            <a:r>
              <a:rPr lang="nl-NL" sz="1900" spc="-1" dirty="0">
                <a:solidFill>
                  <a:srgbClr val="000000"/>
                </a:solidFill>
                <a:latin typeface="Verdana"/>
              </a:rPr>
              <a:t>); </a:t>
            </a:r>
            <a:br>
              <a:rPr lang="nl-NL" dirty="0"/>
            </a:br>
            <a:r>
              <a:rPr lang="nl-NL" sz="1900" spc="-1" dirty="0">
                <a:solidFill>
                  <a:srgbClr val="000000"/>
                </a:solidFill>
                <a:latin typeface="Verdana"/>
              </a:rPr>
              <a:t>de PC is een lijn.</a:t>
            </a:r>
            <a:endParaRPr lang="nl-NL" sz="1900" spc="-1" dirty="0">
              <a:latin typeface="Calibri"/>
            </a:endParaRPr>
          </a:p>
          <a:p>
            <a:pPr>
              <a:lnSpc>
                <a:spcPct val="90000"/>
              </a:lnSpc>
              <a:spcBef>
                <a:spcPts val="380"/>
              </a:spcBef>
              <a:tabLst>
                <a:tab pos="0" algn="l"/>
              </a:tabLst>
            </a:pPr>
            <a:endParaRPr lang="nl-NL" sz="1900" spc="-1" dirty="0">
              <a:latin typeface="Calibri"/>
            </a:endParaRPr>
          </a:p>
          <a:p>
            <a:pPr marL="343080" indent="-342720">
              <a:lnSpc>
                <a:spcPct val="90000"/>
              </a:lnSpc>
              <a:spcBef>
                <a:spcPts val="380"/>
              </a:spcBef>
              <a:buClr>
                <a:srgbClr val="000000"/>
              </a:buClr>
              <a:buSzPct val="125000"/>
              <a:buFont typeface="Symbol" charset="2"/>
              <a:buChar char=""/>
              <a:tabLst>
                <a:tab pos="0" algn="l"/>
              </a:tabLst>
            </a:pPr>
            <a:r>
              <a:rPr lang="nl-NL" sz="1900" spc="-1" dirty="0">
                <a:solidFill>
                  <a:srgbClr val="000000"/>
                </a:solidFill>
                <a:latin typeface="Verdana"/>
              </a:rPr>
              <a:t>3 variabelen illustreren we in </a:t>
            </a:r>
            <a:br>
              <a:rPr lang="nl-NL" dirty="0"/>
            </a:br>
            <a:r>
              <a:rPr lang="nl-NL" sz="1900" spc="-1" dirty="0">
                <a:solidFill>
                  <a:srgbClr val="000000"/>
                </a:solidFill>
                <a:latin typeface="Verdana"/>
              </a:rPr>
              <a:t>een </a:t>
            </a:r>
            <a:r>
              <a:rPr lang="nl-NL" sz="1900" spc="-1" dirty="0" err="1">
                <a:solidFill>
                  <a:srgbClr val="000000"/>
                </a:solidFill>
                <a:latin typeface="Verdana"/>
              </a:rPr>
              <a:t>cubus</a:t>
            </a:r>
            <a:r>
              <a:rPr lang="nl-NL" sz="1900" spc="-1" dirty="0">
                <a:solidFill>
                  <a:srgbClr val="000000"/>
                </a:solidFill>
                <a:latin typeface="Verdana"/>
              </a:rPr>
              <a:t> (3D </a:t>
            </a:r>
            <a:r>
              <a:rPr lang="nl-NL" sz="1900" spc="-1" dirty="0" err="1">
                <a:solidFill>
                  <a:srgbClr val="000000"/>
                </a:solidFill>
                <a:latin typeface="Verdana"/>
              </a:rPr>
              <a:t>scatterplot</a:t>
            </a:r>
            <a:r>
              <a:rPr lang="nl-NL" sz="1900" spc="-1" dirty="0">
                <a:solidFill>
                  <a:srgbClr val="000000"/>
                </a:solidFill>
                <a:latin typeface="Verdana"/>
              </a:rPr>
              <a:t>); </a:t>
            </a:r>
            <a:br>
              <a:rPr lang="nl-NL" dirty="0"/>
            </a:br>
            <a:r>
              <a:rPr lang="nl-NL" sz="1900" spc="-1" dirty="0">
                <a:solidFill>
                  <a:srgbClr val="000000"/>
                </a:solidFill>
                <a:latin typeface="Verdana"/>
              </a:rPr>
              <a:t>de PC is een vlak.</a:t>
            </a:r>
            <a:endParaRPr lang="nl-NL" sz="1900" spc="-1" dirty="0">
              <a:latin typeface="Calibri"/>
            </a:endParaRPr>
          </a:p>
          <a:p>
            <a:pPr>
              <a:lnSpc>
                <a:spcPct val="90000"/>
              </a:lnSpc>
              <a:spcBef>
                <a:spcPts val="380"/>
              </a:spcBef>
              <a:tabLst>
                <a:tab pos="0" algn="l"/>
              </a:tabLst>
            </a:pPr>
            <a:endParaRPr lang="nl-NL" sz="1900" spc="-1" dirty="0">
              <a:latin typeface="Calibri"/>
            </a:endParaRPr>
          </a:p>
          <a:p>
            <a:pPr>
              <a:lnSpc>
                <a:spcPct val="90000"/>
              </a:lnSpc>
              <a:spcBef>
                <a:spcPts val="380"/>
              </a:spcBef>
              <a:tabLst>
                <a:tab pos="0" algn="l"/>
              </a:tabLst>
            </a:pPr>
            <a:endParaRPr lang="nl-NL" sz="1900" spc="-1" dirty="0">
              <a:latin typeface="Calibri"/>
            </a:endParaRPr>
          </a:p>
          <a:p>
            <a:pPr>
              <a:lnSpc>
                <a:spcPct val="90000"/>
              </a:lnSpc>
              <a:spcBef>
                <a:spcPts val="380"/>
              </a:spcBef>
              <a:tabLst>
                <a:tab pos="0" algn="l"/>
              </a:tabLst>
            </a:pPr>
            <a:endParaRPr lang="nl-NL" sz="1900" spc="-1" dirty="0">
              <a:latin typeface="Calibri"/>
            </a:endParaRPr>
          </a:p>
          <a:p>
            <a:pPr marL="343080" indent="-342720">
              <a:lnSpc>
                <a:spcPct val="90000"/>
              </a:lnSpc>
              <a:spcBef>
                <a:spcPts val="380"/>
              </a:spcBef>
              <a:buClr>
                <a:srgbClr val="000000"/>
              </a:buClr>
              <a:buSzPct val="125000"/>
              <a:buFont typeface="Symbol" charset="2"/>
              <a:buChar char=""/>
              <a:tabLst>
                <a:tab pos="0" algn="l"/>
              </a:tabLst>
            </a:pPr>
            <a:r>
              <a:rPr lang="nl-NL" sz="1900" spc="-1" dirty="0">
                <a:solidFill>
                  <a:srgbClr val="000000"/>
                </a:solidFill>
                <a:latin typeface="Verdana"/>
              </a:rPr>
              <a:t>Voor &gt;3 variabelen is het niet langer mogelijk om een </a:t>
            </a:r>
            <a:r>
              <a:rPr lang="nl-NL" sz="1900" spc="-1" dirty="0" err="1">
                <a:solidFill>
                  <a:srgbClr val="000000"/>
                </a:solidFill>
                <a:latin typeface="Verdana"/>
              </a:rPr>
              <a:t>scatterplot</a:t>
            </a:r>
            <a:r>
              <a:rPr lang="nl-NL" sz="1900" spc="-1" dirty="0">
                <a:solidFill>
                  <a:srgbClr val="000000"/>
                </a:solidFill>
                <a:latin typeface="Verdana"/>
              </a:rPr>
              <a:t> te tekenen, de logica is echter dezelfde.</a:t>
            </a:r>
            <a:endParaRPr lang="nl-NL" sz="1900" spc="-1" dirty="0">
              <a:latin typeface="Calibri"/>
            </a:endParaRPr>
          </a:p>
        </p:txBody>
      </p:sp>
      <p:pic>
        <p:nvPicPr>
          <p:cNvPr id="306" name="Picture 6" descr="3D"/>
          <p:cNvPicPr/>
          <p:nvPr/>
        </p:nvPicPr>
        <p:blipFill>
          <a:blip r:embed="rId2"/>
          <a:srcRect t="2026" b="2026"/>
          <a:stretch/>
        </p:blipFill>
        <p:spPr>
          <a:xfrm rot="180000">
            <a:off x="6527640" y="1412640"/>
            <a:ext cx="3754080" cy="3411000"/>
          </a:xfrm>
          <a:prstGeom prst="rect">
            <a:avLst/>
          </a:prstGeom>
          <a:ln>
            <a:noFill/>
          </a:ln>
        </p:spPr>
      </p:pic>
      <p:sp>
        <p:nvSpPr>
          <p:cNvPr id="307" name="CustomShape 3"/>
          <p:cNvSpPr/>
          <p:nvPr/>
        </p:nvSpPr>
        <p:spPr>
          <a:xfrm>
            <a:off x="1774920" y="619200"/>
            <a:ext cx="7270560" cy="39528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spcBef>
                <a:spcPts val="1001"/>
              </a:spcBef>
              <a:tabLst>
                <a:tab pos="0" algn="l"/>
              </a:tabLst>
            </a:pPr>
            <a:r>
              <a:rPr lang="nl-NL" sz="2000" spc="-1" dirty="0">
                <a:solidFill>
                  <a:srgbClr val="000000"/>
                </a:solidFill>
                <a:latin typeface="Tahoma"/>
              </a:rPr>
              <a:t>Hoe werkt PCA</a:t>
            </a:r>
            <a:endParaRPr lang="nl-NL" sz="2000" spc="-1" dirty="0">
              <a:latin typeface="Calibri"/>
            </a:endParaRPr>
          </a:p>
        </p:txBody>
      </p:sp>
      <p:sp>
        <p:nvSpPr>
          <p:cNvPr id="308" name="CustomShape 4"/>
          <p:cNvSpPr/>
          <p:nvPr/>
        </p:nvSpPr>
        <p:spPr>
          <a:xfrm flipH="1">
            <a:off x="8817960" y="6645960"/>
            <a:ext cx="176292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nl-NL" sz="1000" spc="-1" dirty="0">
                <a:solidFill>
                  <a:srgbClr val="000000"/>
                </a:solidFill>
                <a:latin typeface="Calibri"/>
              </a:rPr>
              <a:t>Bron 4 literatuur</a:t>
            </a:r>
            <a:endParaRPr lang="nl-NL" sz="1000" spc="-1" dirty="0">
              <a:latin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Line 1"/>
          <p:cNvSpPr/>
          <p:nvPr/>
        </p:nvSpPr>
        <p:spPr>
          <a:xfrm>
            <a:off x="1774560" y="981000"/>
            <a:ext cx="8713800" cy="0"/>
          </a:xfrm>
          <a:prstGeom prst="line">
            <a:avLst/>
          </a:prstGeom>
          <a:ln w="12600">
            <a:solidFill>
              <a:schemeClr val="tx1"/>
            </a:solidFill>
            <a:round/>
          </a:ln>
        </p:spPr>
        <p:style>
          <a:lnRef idx="0">
            <a:scrgbClr r="0" g="0" b="0"/>
          </a:lnRef>
          <a:fillRef idx="0">
            <a:scrgbClr r="0" g="0" b="0"/>
          </a:fillRef>
          <a:effectRef idx="0">
            <a:scrgbClr r="0" g="0" b="0"/>
          </a:effectRef>
          <a:fontRef idx="minor"/>
        </p:style>
        <p:txBody>
          <a:bodyPr/>
          <a:lstStyle/>
          <a:p>
            <a:endParaRPr lang="nl-NL"/>
          </a:p>
        </p:txBody>
      </p:sp>
      <p:sp>
        <p:nvSpPr>
          <p:cNvPr id="310" name="CustomShape 2"/>
          <p:cNvSpPr/>
          <p:nvPr/>
        </p:nvSpPr>
        <p:spPr>
          <a:xfrm>
            <a:off x="2063640" y="1125360"/>
            <a:ext cx="8229240" cy="40208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spcBef>
                <a:spcPts val="380"/>
              </a:spcBef>
              <a:tabLst>
                <a:tab pos="0" algn="l"/>
              </a:tabLst>
            </a:pPr>
            <a:r>
              <a:rPr lang="nl-NL" sz="1900" spc="-1" dirty="0">
                <a:solidFill>
                  <a:srgbClr val="000000"/>
                </a:solidFill>
                <a:latin typeface="Verdana"/>
              </a:rPr>
              <a:t>Meervoudige principale componenten</a:t>
            </a:r>
            <a:endParaRPr lang="nl-NL" sz="1900" spc="-1" dirty="0">
              <a:latin typeface="Calibri"/>
            </a:endParaRPr>
          </a:p>
          <a:p>
            <a:pPr marL="343080" indent="-342720">
              <a:spcBef>
                <a:spcPts val="380"/>
              </a:spcBef>
              <a:tabLst>
                <a:tab pos="0" algn="l"/>
              </a:tabLst>
            </a:pPr>
            <a:endParaRPr lang="nl-NL" sz="1900" spc="-1" dirty="0">
              <a:latin typeface="Calibri"/>
            </a:endParaRPr>
          </a:p>
          <a:p>
            <a:pPr marL="343260" indent="-342900">
              <a:spcBef>
                <a:spcPts val="380"/>
              </a:spcBef>
              <a:buClr>
                <a:srgbClr val="000000"/>
              </a:buClr>
              <a:buSzPct val="125000"/>
              <a:buFont typeface="Wingdings" panose="05000000000000000000" pitchFamily="2" charset="2"/>
              <a:buChar char="q"/>
              <a:tabLst>
                <a:tab pos="0" algn="l"/>
              </a:tabLst>
            </a:pPr>
            <a:r>
              <a:rPr lang="nl-NL" sz="1900" spc="-1" dirty="0">
                <a:solidFill>
                  <a:srgbClr val="000000"/>
                </a:solidFill>
                <a:latin typeface="Verdana"/>
              </a:rPr>
              <a:t>Na de extractie van de eerste PC, kan een tweede factor worden geïdentificeerd om de variabiliteit die overblijft te maximaliseren.</a:t>
            </a:r>
            <a:endParaRPr lang="nl-NL" sz="1900" spc="-1" dirty="0">
              <a:latin typeface="Calibri"/>
            </a:endParaRPr>
          </a:p>
          <a:p>
            <a:pPr marL="342900" indent="-342900">
              <a:spcBef>
                <a:spcPts val="380"/>
              </a:spcBef>
              <a:buFont typeface="Wingdings" panose="05000000000000000000" pitchFamily="2" charset="2"/>
              <a:buChar char="q"/>
              <a:tabLst>
                <a:tab pos="0" algn="l"/>
              </a:tabLst>
            </a:pPr>
            <a:endParaRPr lang="nl-NL" sz="1900" spc="-1" dirty="0">
              <a:latin typeface="Calibri"/>
            </a:endParaRPr>
          </a:p>
          <a:p>
            <a:pPr marL="343260" indent="-342900">
              <a:spcBef>
                <a:spcPts val="380"/>
              </a:spcBef>
              <a:buClr>
                <a:srgbClr val="000000"/>
              </a:buClr>
              <a:buSzPct val="125000"/>
              <a:buFont typeface="Wingdings" panose="05000000000000000000" pitchFamily="2" charset="2"/>
              <a:buChar char="q"/>
              <a:tabLst>
                <a:tab pos="0" algn="l"/>
              </a:tabLst>
            </a:pPr>
            <a:r>
              <a:rPr lang="nl-NL" sz="1900" spc="-1" dirty="0">
                <a:solidFill>
                  <a:srgbClr val="000000"/>
                </a:solidFill>
                <a:latin typeface="Verdana"/>
              </a:rPr>
              <a:t>Verschillende opeenvolgende factoren worden op die manier een voor een bepaald (#PCs = # variables).</a:t>
            </a:r>
            <a:endParaRPr lang="nl-NL" sz="1900" spc="-1" dirty="0">
              <a:latin typeface="Calibri"/>
            </a:endParaRPr>
          </a:p>
          <a:p>
            <a:pPr marL="342900" indent="-342900">
              <a:spcBef>
                <a:spcPts val="380"/>
              </a:spcBef>
              <a:buFont typeface="Wingdings" panose="05000000000000000000" pitchFamily="2" charset="2"/>
              <a:buChar char="q"/>
              <a:tabLst>
                <a:tab pos="0" algn="l"/>
              </a:tabLst>
            </a:pPr>
            <a:endParaRPr lang="nl-NL" sz="1900" spc="-1" dirty="0">
              <a:latin typeface="Calibri"/>
            </a:endParaRPr>
          </a:p>
          <a:p>
            <a:pPr marL="343260" indent="-342900">
              <a:spcBef>
                <a:spcPts val="380"/>
              </a:spcBef>
              <a:buClr>
                <a:srgbClr val="000000"/>
              </a:buClr>
              <a:buSzPct val="125000"/>
              <a:buFont typeface="Wingdings" panose="05000000000000000000" pitchFamily="2" charset="2"/>
              <a:buChar char="q"/>
              <a:tabLst>
                <a:tab pos="0" algn="l"/>
              </a:tabLst>
            </a:pPr>
            <a:r>
              <a:rPr lang="nl-NL" sz="1900" spc="-1" dirty="0">
                <a:solidFill>
                  <a:srgbClr val="000000"/>
                </a:solidFill>
                <a:latin typeface="Verdana"/>
              </a:rPr>
              <a:t>Aangezien elke PC de variabiliteit die overblijft na de voorgaande PCs zal bevatten, zijn PCs onderling niet gecorreleerd.</a:t>
            </a:r>
            <a:endParaRPr lang="nl-NL" sz="1900" spc="-1" dirty="0">
              <a:latin typeface="Calibri"/>
            </a:endParaRPr>
          </a:p>
        </p:txBody>
      </p:sp>
      <p:sp>
        <p:nvSpPr>
          <p:cNvPr id="311" name="CustomShape 3"/>
          <p:cNvSpPr/>
          <p:nvPr/>
        </p:nvSpPr>
        <p:spPr>
          <a:xfrm>
            <a:off x="1774920" y="619200"/>
            <a:ext cx="7270560" cy="39528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spcBef>
                <a:spcPts val="1001"/>
              </a:spcBef>
              <a:tabLst>
                <a:tab pos="0" algn="l"/>
              </a:tabLst>
            </a:pPr>
            <a:r>
              <a:rPr lang="nl-BE" sz="2000" spc="-1">
                <a:solidFill>
                  <a:srgbClr val="000000"/>
                </a:solidFill>
                <a:latin typeface="Tahoma"/>
              </a:rPr>
              <a:t>Hoe werkt PCA</a:t>
            </a:r>
            <a:endParaRPr lang="en-US" sz="2000" spc="-1">
              <a:latin typeface="Calibri"/>
            </a:endParaRPr>
          </a:p>
        </p:txBody>
      </p:sp>
      <p:sp>
        <p:nvSpPr>
          <p:cNvPr id="312" name="CustomShape 4"/>
          <p:cNvSpPr/>
          <p:nvPr/>
        </p:nvSpPr>
        <p:spPr>
          <a:xfrm flipH="1">
            <a:off x="8817960" y="6645960"/>
            <a:ext cx="176292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000" spc="-1">
                <a:solidFill>
                  <a:srgbClr val="000000"/>
                </a:solidFill>
                <a:latin typeface="Calibri"/>
              </a:rPr>
              <a:t>Bron 4 literatuur</a:t>
            </a:r>
            <a:endParaRPr lang="en-US" sz="1000" spc="-1">
              <a:latin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Line 1"/>
          <p:cNvSpPr/>
          <p:nvPr/>
        </p:nvSpPr>
        <p:spPr>
          <a:xfrm>
            <a:off x="1774560" y="981000"/>
            <a:ext cx="8713800" cy="0"/>
          </a:xfrm>
          <a:prstGeom prst="line">
            <a:avLst/>
          </a:prstGeom>
          <a:ln w="12600">
            <a:solidFill>
              <a:schemeClr val="tx1"/>
            </a:solidFill>
            <a:round/>
          </a:ln>
        </p:spPr>
        <p:style>
          <a:lnRef idx="0">
            <a:scrgbClr r="0" g="0" b="0"/>
          </a:lnRef>
          <a:fillRef idx="0">
            <a:scrgbClr r="0" g="0" b="0"/>
          </a:fillRef>
          <a:effectRef idx="0">
            <a:scrgbClr r="0" g="0" b="0"/>
          </a:effectRef>
          <a:fontRef idx="minor"/>
        </p:style>
        <p:txBody>
          <a:bodyPr/>
          <a:lstStyle/>
          <a:p>
            <a:endParaRPr lang="nl-NL"/>
          </a:p>
        </p:txBody>
      </p:sp>
      <p:sp>
        <p:nvSpPr>
          <p:cNvPr id="314" name="CustomShape 2"/>
          <p:cNvSpPr/>
          <p:nvPr/>
        </p:nvSpPr>
        <p:spPr>
          <a:xfrm>
            <a:off x="1919280" y="1125360"/>
            <a:ext cx="8229240" cy="42746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spcBef>
                <a:spcPts val="380"/>
              </a:spcBef>
              <a:tabLst>
                <a:tab pos="0" algn="l"/>
              </a:tabLst>
            </a:pPr>
            <a:r>
              <a:rPr lang="nl-NL" sz="1900" spc="-1" dirty="0">
                <a:solidFill>
                  <a:srgbClr val="000000"/>
                </a:solidFill>
                <a:latin typeface="Verdana"/>
              </a:rPr>
              <a:t>Resultaten van een </a:t>
            </a:r>
            <a:r>
              <a:rPr lang="nl-NL" sz="1900" spc="-1" dirty="0" err="1">
                <a:solidFill>
                  <a:srgbClr val="000000"/>
                </a:solidFill>
                <a:latin typeface="Verdana"/>
              </a:rPr>
              <a:t>Principal</a:t>
            </a:r>
            <a:r>
              <a:rPr lang="nl-NL" sz="1900" spc="-1" dirty="0">
                <a:solidFill>
                  <a:srgbClr val="000000"/>
                </a:solidFill>
                <a:latin typeface="Verdana"/>
              </a:rPr>
              <a:t> Component Analysis:</a:t>
            </a:r>
            <a:endParaRPr lang="nl-NL" sz="1900" spc="-1" dirty="0">
              <a:latin typeface="Calibri"/>
            </a:endParaRPr>
          </a:p>
          <a:p>
            <a:pPr>
              <a:spcBef>
                <a:spcPts val="380"/>
              </a:spcBef>
              <a:tabLst>
                <a:tab pos="0" algn="l"/>
              </a:tabLst>
            </a:pPr>
            <a:endParaRPr lang="nl-NL" sz="1900" spc="-1" dirty="0">
              <a:latin typeface="Calibri"/>
            </a:endParaRPr>
          </a:p>
          <a:p>
            <a:pPr marL="343080" indent="-342720">
              <a:spcBef>
                <a:spcPts val="380"/>
              </a:spcBef>
              <a:buClr>
                <a:srgbClr val="000000"/>
              </a:buClr>
              <a:buSzPct val="125000"/>
              <a:buFont typeface="Symbol" charset="2"/>
              <a:buChar char=""/>
              <a:tabLst>
                <a:tab pos="0" algn="l"/>
              </a:tabLst>
            </a:pPr>
            <a:r>
              <a:rPr lang="nl-NL" sz="1900" spc="-1" dirty="0">
                <a:solidFill>
                  <a:srgbClr val="000000"/>
                </a:solidFill>
                <a:latin typeface="Verdana"/>
              </a:rPr>
              <a:t>Inspectie van de eigenwaarden</a:t>
            </a:r>
            <a:endParaRPr lang="nl-NL" sz="1900" spc="-1" dirty="0">
              <a:latin typeface="Calibri"/>
            </a:endParaRPr>
          </a:p>
          <a:p>
            <a:pPr marL="743040" lvl="1" indent="-285480">
              <a:spcBef>
                <a:spcPts val="400"/>
              </a:spcBef>
              <a:buClr>
                <a:srgbClr val="000000"/>
              </a:buClr>
              <a:buSzPct val="125000"/>
              <a:buFont typeface="Symbol" charset="2"/>
              <a:buChar char=""/>
              <a:tabLst>
                <a:tab pos="0" algn="l"/>
              </a:tabLst>
            </a:pPr>
            <a:r>
              <a:rPr lang="nl-NL" sz="2000" spc="-1" dirty="0">
                <a:solidFill>
                  <a:srgbClr val="000000"/>
                </a:solidFill>
                <a:latin typeface="Wingdings"/>
              </a:rPr>
              <a:t></a:t>
            </a:r>
            <a:r>
              <a:rPr lang="nl-NL" sz="2000" spc="-1" dirty="0">
                <a:solidFill>
                  <a:srgbClr val="000000"/>
                </a:solidFill>
                <a:latin typeface="Verdana"/>
              </a:rPr>
              <a:t> laat toe om een minimaal aantal PCs te selecteren die toch voldoende variantie verklaren.</a:t>
            </a:r>
            <a:endParaRPr lang="nl-NL" sz="2000" spc="-1" dirty="0">
              <a:latin typeface="Calibri"/>
            </a:endParaRPr>
          </a:p>
          <a:p>
            <a:pPr>
              <a:spcBef>
                <a:spcPts val="400"/>
              </a:spcBef>
              <a:tabLst>
                <a:tab pos="0" algn="l"/>
              </a:tabLst>
            </a:pPr>
            <a:endParaRPr lang="nl-NL" sz="2000" spc="-1" dirty="0">
              <a:latin typeface="Calibri"/>
            </a:endParaRPr>
          </a:p>
          <a:p>
            <a:pPr marL="343080" indent="-342720">
              <a:spcBef>
                <a:spcPts val="380"/>
              </a:spcBef>
              <a:buClr>
                <a:srgbClr val="000000"/>
              </a:buClr>
              <a:buSzPct val="125000"/>
              <a:buFont typeface="Symbol" charset="2"/>
              <a:buChar char=""/>
              <a:tabLst>
                <a:tab pos="0" algn="l"/>
              </a:tabLst>
            </a:pPr>
            <a:r>
              <a:rPr lang="nl-NL" sz="1900" spc="-1" dirty="0">
                <a:solidFill>
                  <a:srgbClr val="000000"/>
                </a:solidFill>
                <a:latin typeface="Verdana"/>
              </a:rPr>
              <a:t>Inspectie van de eigenvectoren</a:t>
            </a:r>
            <a:endParaRPr lang="nl-NL" sz="1900" spc="-1" dirty="0">
              <a:latin typeface="Calibri"/>
            </a:endParaRPr>
          </a:p>
          <a:p>
            <a:pPr marL="743040" lvl="1" indent="-285480">
              <a:spcBef>
                <a:spcPts val="400"/>
              </a:spcBef>
              <a:buClr>
                <a:srgbClr val="000000"/>
              </a:buClr>
              <a:buSzPct val="125000"/>
              <a:buFont typeface="Symbol" charset="2"/>
              <a:buChar char=""/>
              <a:tabLst>
                <a:tab pos="0" algn="l"/>
              </a:tabLst>
            </a:pPr>
            <a:r>
              <a:rPr lang="nl-NL" sz="2000" spc="-1" dirty="0">
                <a:solidFill>
                  <a:srgbClr val="000000"/>
                </a:solidFill>
                <a:latin typeface="Wingdings"/>
              </a:rPr>
              <a:t></a:t>
            </a:r>
            <a:r>
              <a:rPr lang="nl-NL" sz="2000" spc="-1" dirty="0">
                <a:solidFill>
                  <a:srgbClr val="000000"/>
                </a:solidFill>
                <a:latin typeface="Verdana"/>
              </a:rPr>
              <a:t> laat een gefundeerde interpretatie van de resultaten toe.</a:t>
            </a:r>
            <a:endParaRPr lang="nl-NL" sz="2000" spc="-1" dirty="0">
              <a:latin typeface="Calibri"/>
            </a:endParaRPr>
          </a:p>
        </p:txBody>
      </p:sp>
      <p:sp>
        <p:nvSpPr>
          <p:cNvPr id="315" name="CustomShape 3"/>
          <p:cNvSpPr/>
          <p:nvPr/>
        </p:nvSpPr>
        <p:spPr>
          <a:xfrm>
            <a:off x="1774920" y="619200"/>
            <a:ext cx="7270560" cy="39528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spcBef>
                <a:spcPts val="1001"/>
              </a:spcBef>
              <a:tabLst>
                <a:tab pos="0" algn="l"/>
              </a:tabLst>
            </a:pPr>
            <a:r>
              <a:rPr lang="nl-BE" sz="2000" spc="-1">
                <a:solidFill>
                  <a:srgbClr val="000000"/>
                </a:solidFill>
                <a:latin typeface="Tahoma"/>
              </a:rPr>
              <a:t>Resultaten PCA</a:t>
            </a:r>
            <a:endParaRPr lang="en-US" sz="2000" spc="-1">
              <a:latin typeface="Calibri"/>
            </a:endParaRPr>
          </a:p>
        </p:txBody>
      </p:sp>
      <p:sp>
        <p:nvSpPr>
          <p:cNvPr id="316" name="CustomShape 4"/>
          <p:cNvSpPr/>
          <p:nvPr/>
        </p:nvSpPr>
        <p:spPr>
          <a:xfrm flipH="1">
            <a:off x="8817960" y="6645960"/>
            <a:ext cx="176292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000" spc="-1">
                <a:solidFill>
                  <a:srgbClr val="000000"/>
                </a:solidFill>
                <a:latin typeface="Calibri"/>
              </a:rPr>
              <a:t>Bron 4 literatuur</a:t>
            </a:r>
            <a:endParaRPr lang="en-US" sz="1000" spc="-1">
              <a:latin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Line 1"/>
          <p:cNvSpPr/>
          <p:nvPr/>
        </p:nvSpPr>
        <p:spPr>
          <a:xfrm>
            <a:off x="1774560" y="981000"/>
            <a:ext cx="8713800" cy="0"/>
          </a:xfrm>
          <a:prstGeom prst="line">
            <a:avLst/>
          </a:prstGeom>
          <a:ln w="12600">
            <a:solidFill>
              <a:schemeClr val="tx1"/>
            </a:solidFill>
            <a:round/>
          </a:ln>
        </p:spPr>
        <p:style>
          <a:lnRef idx="0">
            <a:scrgbClr r="0" g="0" b="0"/>
          </a:lnRef>
          <a:fillRef idx="0">
            <a:scrgbClr r="0" g="0" b="0"/>
          </a:fillRef>
          <a:effectRef idx="0">
            <a:scrgbClr r="0" g="0" b="0"/>
          </a:effectRef>
          <a:fontRef idx="minor"/>
        </p:style>
        <p:txBody>
          <a:bodyPr/>
          <a:lstStyle/>
          <a:p>
            <a:endParaRPr lang="nl-NL"/>
          </a:p>
        </p:txBody>
      </p:sp>
      <p:sp>
        <p:nvSpPr>
          <p:cNvPr id="318" name="CustomShape 2"/>
          <p:cNvSpPr/>
          <p:nvPr/>
        </p:nvSpPr>
        <p:spPr>
          <a:xfrm>
            <a:off x="1774920" y="1268280"/>
            <a:ext cx="4321080" cy="34556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spcBef>
                <a:spcPts val="320"/>
              </a:spcBef>
              <a:tabLst>
                <a:tab pos="0" algn="l"/>
              </a:tabLst>
            </a:pPr>
            <a:r>
              <a:rPr lang="nl-NL" sz="1600" u="sng" spc="-1" dirty="0">
                <a:solidFill>
                  <a:srgbClr val="000000"/>
                </a:solidFill>
                <a:latin typeface="Verdana"/>
              </a:rPr>
              <a:t>Eigenwaarden</a:t>
            </a:r>
            <a:endParaRPr lang="nl-NL" sz="1600" u="sng" spc="-1" dirty="0">
              <a:latin typeface="Calibri"/>
            </a:endParaRPr>
          </a:p>
          <a:p>
            <a:pPr marL="343080" indent="-342720">
              <a:spcBef>
                <a:spcPts val="320"/>
              </a:spcBef>
              <a:tabLst>
                <a:tab pos="0" algn="l"/>
              </a:tabLst>
            </a:pPr>
            <a:r>
              <a:rPr lang="nl-NL" sz="1600" spc="-1" dirty="0">
                <a:solidFill>
                  <a:srgbClr val="000000"/>
                </a:solidFill>
                <a:latin typeface="Verdana"/>
              </a:rPr>
              <a:t>Hoeveelheid variantie verklaard door:</a:t>
            </a:r>
            <a:endParaRPr lang="nl-NL" sz="1600" spc="-1" dirty="0">
              <a:latin typeface="Calibri"/>
            </a:endParaRPr>
          </a:p>
          <a:p>
            <a:pPr marL="743040" indent="-285480">
              <a:spcBef>
                <a:spcPts val="320"/>
              </a:spcBef>
              <a:tabLst>
                <a:tab pos="0" algn="l"/>
              </a:tabLst>
            </a:pPr>
            <a:r>
              <a:rPr lang="nl-NL" sz="1600" spc="-1" dirty="0">
                <a:solidFill>
                  <a:srgbClr val="000000"/>
                </a:solidFill>
                <a:latin typeface="Verdana"/>
              </a:rPr>
              <a:t>1e principale component, λ</a:t>
            </a:r>
            <a:r>
              <a:rPr lang="nl-NL" sz="1600" spc="-1" baseline="-25000" dirty="0">
                <a:solidFill>
                  <a:srgbClr val="000000"/>
                </a:solidFill>
                <a:latin typeface="Verdana"/>
              </a:rPr>
              <a:t>1</a:t>
            </a:r>
            <a:r>
              <a:rPr lang="nl-NL" sz="1600" spc="-1" dirty="0">
                <a:solidFill>
                  <a:srgbClr val="000000"/>
                </a:solidFill>
                <a:latin typeface="Verdana"/>
              </a:rPr>
              <a:t> </a:t>
            </a:r>
          </a:p>
          <a:p>
            <a:pPr marL="743040" indent="-285480">
              <a:spcBef>
                <a:spcPts val="320"/>
              </a:spcBef>
              <a:tabLst>
                <a:tab pos="0" algn="l"/>
              </a:tabLst>
            </a:pPr>
            <a:r>
              <a:rPr lang="nl-NL" sz="1600" spc="-1" dirty="0">
                <a:solidFill>
                  <a:srgbClr val="000000"/>
                </a:solidFill>
                <a:latin typeface="Verdana"/>
              </a:rPr>
              <a:t>	= 1e eigenwaarde</a:t>
            </a:r>
            <a:endParaRPr lang="nl-NL" sz="1600" spc="-1" dirty="0">
              <a:latin typeface="Calibri"/>
            </a:endParaRPr>
          </a:p>
          <a:p>
            <a:pPr marL="743040" indent="-285480">
              <a:spcBef>
                <a:spcPts val="320"/>
              </a:spcBef>
              <a:tabLst>
                <a:tab pos="0" algn="l"/>
              </a:tabLst>
            </a:pPr>
            <a:r>
              <a:rPr lang="nl-NL" sz="1600" spc="-1" dirty="0">
                <a:solidFill>
                  <a:srgbClr val="000000"/>
                </a:solidFill>
                <a:latin typeface="Verdana"/>
              </a:rPr>
              <a:t>2e principale component, λ</a:t>
            </a:r>
            <a:r>
              <a:rPr lang="nl-NL" sz="1600" spc="-1" baseline="-25000" dirty="0">
                <a:solidFill>
                  <a:srgbClr val="000000"/>
                </a:solidFill>
                <a:latin typeface="Verdana"/>
              </a:rPr>
              <a:t>2</a:t>
            </a:r>
            <a:r>
              <a:rPr lang="nl-NL" sz="1600" spc="-1" dirty="0">
                <a:solidFill>
                  <a:srgbClr val="000000"/>
                </a:solidFill>
                <a:latin typeface="Verdana"/>
              </a:rPr>
              <a:t> </a:t>
            </a:r>
          </a:p>
          <a:p>
            <a:pPr marL="743040" indent="-285480">
              <a:spcBef>
                <a:spcPts val="320"/>
              </a:spcBef>
              <a:tabLst>
                <a:tab pos="0" algn="l"/>
              </a:tabLst>
            </a:pPr>
            <a:r>
              <a:rPr lang="nl-NL" sz="1600" spc="-1" dirty="0">
                <a:solidFill>
                  <a:srgbClr val="000000"/>
                </a:solidFill>
                <a:latin typeface="Verdana"/>
              </a:rPr>
              <a:t>	= 2e eigenwaarde</a:t>
            </a:r>
            <a:endParaRPr lang="nl-NL" sz="1600" spc="-1" dirty="0">
              <a:latin typeface="Calibri"/>
            </a:endParaRPr>
          </a:p>
          <a:p>
            <a:pPr marL="743040" indent="-285480">
              <a:spcBef>
                <a:spcPts val="320"/>
              </a:spcBef>
              <a:tabLst>
                <a:tab pos="0" algn="l"/>
              </a:tabLst>
            </a:pPr>
            <a:r>
              <a:rPr lang="nl-NL" sz="1600" spc="-1" dirty="0">
                <a:solidFill>
                  <a:srgbClr val="000000"/>
                </a:solidFill>
                <a:latin typeface="Verdana"/>
              </a:rPr>
              <a:t> ...</a:t>
            </a:r>
            <a:endParaRPr lang="nl-NL" sz="1600" spc="-1" dirty="0">
              <a:latin typeface="Calibri"/>
            </a:endParaRPr>
          </a:p>
          <a:p>
            <a:pPr marL="343080" indent="-342720">
              <a:spcBef>
                <a:spcPts val="320"/>
              </a:spcBef>
              <a:tabLst>
                <a:tab pos="0" algn="l"/>
              </a:tabLst>
            </a:pPr>
            <a:endParaRPr lang="nl-NL" sz="1600" spc="-1" dirty="0">
              <a:latin typeface="Calibri"/>
            </a:endParaRPr>
          </a:p>
          <a:p>
            <a:pPr marL="343080" indent="-342720">
              <a:spcBef>
                <a:spcPts val="320"/>
              </a:spcBef>
              <a:tabLst>
                <a:tab pos="0" algn="l"/>
              </a:tabLst>
            </a:pPr>
            <a:r>
              <a:rPr lang="nl-NL" sz="1600" spc="-1" dirty="0">
                <a:solidFill>
                  <a:srgbClr val="000000"/>
                </a:solidFill>
                <a:latin typeface="Verdana"/>
              </a:rPr>
              <a:t> λ</a:t>
            </a:r>
            <a:r>
              <a:rPr lang="nl-NL" sz="1600" spc="-1" baseline="-25000" dirty="0">
                <a:solidFill>
                  <a:srgbClr val="000000"/>
                </a:solidFill>
                <a:latin typeface="Verdana"/>
              </a:rPr>
              <a:t>1</a:t>
            </a:r>
            <a:r>
              <a:rPr lang="nl-NL" sz="1600" spc="-1" dirty="0">
                <a:solidFill>
                  <a:srgbClr val="000000"/>
                </a:solidFill>
                <a:latin typeface="Verdana"/>
              </a:rPr>
              <a:t> </a:t>
            </a:r>
            <a:r>
              <a:rPr lang="nl-NL" sz="1600" u="sng" spc="-1" dirty="0">
                <a:solidFill>
                  <a:srgbClr val="000000"/>
                </a:solidFill>
                <a:latin typeface="Verdana"/>
              </a:rPr>
              <a:t>&gt;</a:t>
            </a:r>
            <a:r>
              <a:rPr lang="nl-NL" sz="1600" spc="-1" dirty="0">
                <a:solidFill>
                  <a:srgbClr val="000000"/>
                </a:solidFill>
                <a:latin typeface="Verdana"/>
              </a:rPr>
              <a:t> λ</a:t>
            </a:r>
            <a:r>
              <a:rPr lang="nl-NL" sz="1600" spc="-1" baseline="-25000" dirty="0">
                <a:solidFill>
                  <a:srgbClr val="000000"/>
                </a:solidFill>
                <a:latin typeface="Verdana"/>
              </a:rPr>
              <a:t>2</a:t>
            </a:r>
            <a:r>
              <a:rPr lang="nl-NL" sz="1600" spc="-1" dirty="0">
                <a:solidFill>
                  <a:srgbClr val="000000"/>
                </a:solidFill>
                <a:latin typeface="Verdana"/>
              </a:rPr>
              <a:t> </a:t>
            </a:r>
            <a:r>
              <a:rPr lang="nl-NL" sz="1600" u="sng" spc="-1" dirty="0">
                <a:solidFill>
                  <a:srgbClr val="000000"/>
                </a:solidFill>
                <a:latin typeface="Verdana"/>
              </a:rPr>
              <a:t>&gt;</a:t>
            </a:r>
            <a:r>
              <a:rPr lang="nl-NL" sz="1600" spc="-1" dirty="0">
                <a:solidFill>
                  <a:srgbClr val="000000"/>
                </a:solidFill>
                <a:latin typeface="Verdana"/>
              </a:rPr>
              <a:t> λ</a:t>
            </a:r>
            <a:r>
              <a:rPr lang="nl-NL" sz="1600" spc="-1" baseline="-25000" dirty="0">
                <a:solidFill>
                  <a:srgbClr val="000000"/>
                </a:solidFill>
                <a:latin typeface="Verdana"/>
              </a:rPr>
              <a:t>3</a:t>
            </a:r>
            <a:r>
              <a:rPr lang="nl-NL" sz="1600" spc="-1" dirty="0">
                <a:solidFill>
                  <a:srgbClr val="000000"/>
                </a:solidFill>
                <a:latin typeface="Verdana"/>
              </a:rPr>
              <a:t> </a:t>
            </a:r>
            <a:r>
              <a:rPr lang="nl-NL" sz="1600" u="sng" spc="-1" dirty="0">
                <a:solidFill>
                  <a:srgbClr val="000000"/>
                </a:solidFill>
                <a:latin typeface="Verdana"/>
              </a:rPr>
              <a:t>&gt;</a:t>
            </a:r>
            <a:r>
              <a:rPr lang="nl-NL" sz="1600" spc="-1" dirty="0">
                <a:solidFill>
                  <a:srgbClr val="000000"/>
                </a:solidFill>
                <a:latin typeface="Verdana"/>
              </a:rPr>
              <a:t> λ</a:t>
            </a:r>
            <a:r>
              <a:rPr lang="nl-NL" sz="1600" spc="-1" baseline="-25000" dirty="0">
                <a:solidFill>
                  <a:srgbClr val="000000"/>
                </a:solidFill>
                <a:latin typeface="Verdana"/>
              </a:rPr>
              <a:t>4</a:t>
            </a:r>
            <a:r>
              <a:rPr lang="nl-NL" sz="1600" spc="-1" dirty="0">
                <a:solidFill>
                  <a:srgbClr val="000000"/>
                </a:solidFill>
                <a:latin typeface="Verdana"/>
              </a:rPr>
              <a:t> </a:t>
            </a:r>
            <a:r>
              <a:rPr lang="nl-NL" sz="1600" u="sng" spc="-1" dirty="0">
                <a:solidFill>
                  <a:srgbClr val="000000"/>
                </a:solidFill>
                <a:latin typeface="Verdana"/>
              </a:rPr>
              <a:t>&gt;</a:t>
            </a:r>
            <a:r>
              <a:rPr lang="nl-NL" sz="1600" spc="-1" dirty="0">
                <a:solidFill>
                  <a:srgbClr val="000000"/>
                </a:solidFill>
                <a:latin typeface="Verdana"/>
              </a:rPr>
              <a:t> ...</a:t>
            </a:r>
            <a:endParaRPr lang="nl-NL" sz="1600" spc="-1" dirty="0">
              <a:latin typeface="Calibri"/>
            </a:endParaRPr>
          </a:p>
          <a:p>
            <a:pPr marL="343080" indent="-342720">
              <a:spcBef>
                <a:spcPts val="320"/>
              </a:spcBef>
              <a:tabLst>
                <a:tab pos="0" algn="l"/>
              </a:tabLst>
            </a:pPr>
            <a:endParaRPr lang="nl-NL" sz="1600" spc="-1" dirty="0">
              <a:latin typeface="Calibri"/>
            </a:endParaRPr>
          </a:p>
          <a:p>
            <a:pPr marL="343080" indent="-342720">
              <a:spcBef>
                <a:spcPts val="320"/>
              </a:spcBef>
              <a:tabLst>
                <a:tab pos="0" algn="l"/>
              </a:tabLst>
            </a:pPr>
            <a:r>
              <a:rPr lang="nl-NL" sz="1600" spc="-1" dirty="0">
                <a:solidFill>
                  <a:srgbClr val="000000"/>
                </a:solidFill>
                <a:latin typeface="Verdana"/>
              </a:rPr>
              <a:t>Gemiddelde </a:t>
            </a:r>
            <a:r>
              <a:rPr lang="nl-NL" sz="1600" spc="-1" dirty="0" err="1">
                <a:solidFill>
                  <a:srgbClr val="000000"/>
                </a:solidFill>
                <a:latin typeface="Verdana"/>
              </a:rPr>
              <a:t>λ</a:t>
            </a:r>
            <a:r>
              <a:rPr lang="nl-NL" sz="1600" spc="-1" baseline="-25000" dirty="0" err="1">
                <a:solidFill>
                  <a:srgbClr val="000000"/>
                </a:solidFill>
                <a:latin typeface="Verdana"/>
              </a:rPr>
              <a:t>j</a:t>
            </a:r>
            <a:r>
              <a:rPr lang="nl-NL" sz="1600" spc="-1" dirty="0">
                <a:solidFill>
                  <a:srgbClr val="000000"/>
                </a:solidFill>
                <a:latin typeface="Verdana"/>
              </a:rPr>
              <a:t> = 1 (correlatie matrix) </a:t>
            </a:r>
            <a:endParaRPr lang="nl-NL" sz="1600" spc="-1" dirty="0">
              <a:latin typeface="Calibri"/>
            </a:endParaRPr>
          </a:p>
        </p:txBody>
      </p:sp>
      <p:grpSp>
        <p:nvGrpSpPr>
          <p:cNvPr id="319" name="Group 3"/>
          <p:cNvGrpSpPr/>
          <p:nvPr/>
        </p:nvGrpSpPr>
        <p:grpSpPr>
          <a:xfrm>
            <a:off x="6286116" y="1844640"/>
            <a:ext cx="5257003" cy="4571640"/>
            <a:chOff x="3901500" y="1844640"/>
            <a:chExt cx="5257003" cy="4571640"/>
          </a:xfrm>
        </p:grpSpPr>
        <p:pic>
          <p:nvPicPr>
            <p:cNvPr id="320" name="Picture 5"/>
            <p:cNvPicPr/>
            <p:nvPr/>
          </p:nvPicPr>
          <p:blipFill>
            <a:blip r:embed="rId3"/>
            <a:stretch/>
          </p:blipFill>
          <p:spPr>
            <a:xfrm>
              <a:off x="4317840" y="1844640"/>
              <a:ext cx="4217760" cy="4571640"/>
            </a:xfrm>
            <a:prstGeom prst="rect">
              <a:avLst/>
            </a:prstGeom>
            <a:ln>
              <a:noFill/>
            </a:ln>
          </p:spPr>
        </p:pic>
        <p:sp>
          <p:nvSpPr>
            <p:cNvPr id="321" name="Line 4"/>
            <p:cNvSpPr/>
            <p:nvPr/>
          </p:nvSpPr>
          <p:spPr>
            <a:xfrm flipV="1">
              <a:off x="5155920" y="2987640"/>
              <a:ext cx="2895840" cy="2286000"/>
            </a:xfrm>
            <a:prstGeom prst="line">
              <a:avLst/>
            </a:prstGeom>
            <a:ln w="25560">
              <a:solidFill>
                <a:srgbClr val="FF0000"/>
              </a:solidFill>
              <a:round/>
              <a:tailEnd type="triangle" w="med" len="med"/>
            </a:ln>
          </p:spPr>
          <p:style>
            <a:lnRef idx="0">
              <a:scrgbClr r="0" g="0" b="0"/>
            </a:lnRef>
            <a:fillRef idx="0">
              <a:scrgbClr r="0" g="0" b="0"/>
            </a:fillRef>
            <a:effectRef idx="0">
              <a:scrgbClr r="0" g="0" b="0"/>
            </a:effectRef>
            <a:fontRef idx="minor"/>
          </p:style>
          <p:txBody>
            <a:bodyPr/>
            <a:lstStyle/>
            <a:p>
              <a:endParaRPr lang="nl-NL"/>
            </a:p>
          </p:txBody>
        </p:sp>
        <p:sp>
          <p:nvSpPr>
            <p:cNvPr id="322" name="Line 5"/>
            <p:cNvSpPr/>
            <p:nvPr/>
          </p:nvSpPr>
          <p:spPr>
            <a:xfrm flipH="1" flipV="1">
              <a:off x="5841720" y="3063600"/>
              <a:ext cx="1828800" cy="2057400"/>
            </a:xfrm>
            <a:prstGeom prst="line">
              <a:avLst/>
            </a:prstGeom>
            <a:ln w="25560">
              <a:solidFill>
                <a:schemeClr val="accent1"/>
              </a:solidFill>
              <a:round/>
              <a:tailEnd type="triangle" w="med" len="med"/>
            </a:ln>
          </p:spPr>
          <p:style>
            <a:lnRef idx="0">
              <a:scrgbClr r="0" g="0" b="0"/>
            </a:lnRef>
            <a:fillRef idx="0">
              <a:scrgbClr r="0" g="0" b="0"/>
            </a:fillRef>
            <a:effectRef idx="0">
              <a:scrgbClr r="0" g="0" b="0"/>
            </a:effectRef>
            <a:fontRef idx="minor"/>
          </p:style>
          <p:txBody>
            <a:bodyPr/>
            <a:lstStyle/>
            <a:p>
              <a:endParaRPr lang="nl-NL"/>
            </a:p>
          </p:txBody>
        </p:sp>
        <p:sp>
          <p:nvSpPr>
            <p:cNvPr id="323" name="CustomShape 6"/>
            <p:cNvSpPr/>
            <p:nvPr/>
          </p:nvSpPr>
          <p:spPr>
            <a:xfrm rot="13800000">
              <a:off x="5324760" y="1233720"/>
              <a:ext cx="547200" cy="3393720"/>
            </a:xfrm>
            <a:prstGeom prst="rightBrace">
              <a:avLst>
                <a:gd name="adj1" fmla="val 81911"/>
                <a:gd name="adj2" fmla="val 53324"/>
              </a:avLst>
            </a:prstGeom>
            <a:noFill/>
            <a:ln w="9360">
              <a:solidFill>
                <a:srgbClr val="FF0000"/>
              </a:solidFill>
              <a:round/>
            </a:ln>
          </p:spPr>
          <p:style>
            <a:lnRef idx="0">
              <a:scrgbClr r="0" g="0" b="0"/>
            </a:lnRef>
            <a:fillRef idx="0">
              <a:scrgbClr r="0" g="0" b="0"/>
            </a:fillRef>
            <a:effectRef idx="0">
              <a:scrgbClr r="0" g="0" b="0"/>
            </a:effectRef>
            <a:fontRef idx="minor"/>
          </p:style>
          <p:txBody>
            <a:bodyPr/>
            <a:lstStyle/>
            <a:p>
              <a:endParaRPr lang="nl-NL"/>
            </a:p>
          </p:txBody>
        </p:sp>
        <p:sp>
          <p:nvSpPr>
            <p:cNvPr id="324" name="CustomShape 7"/>
            <p:cNvSpPr/>
            <p:nvPr/>
          </p:nvSpPr>
          <p:spPr>
            <a:xfrm rot="19200000">
              <a:off x="7941960" y="2043000"/>
              <a:ext cx="547200" cy="1267920"/>
            </a:xfrm>
            <a:prstGeom prst="rightBrace">
              <a:avLst>
                <a:gd name="adj1" fmla="val 30611"/>
                <a:gd name="adj2" fmla="val 53324"/>
              </a:avLst>
            </a:prstGeom>
            <a:noFill/>
            <a:ln w="9360">
              <a:solidFill>
                <a:schemeClr val="accent1"/>
              </a:solidFill>
              <a:round/>
            </a:ln>
          </p:spPr>
          <p:style>
            <a:lnRef idx="0">
              <a:scrgbClr r="0" g="0" b="0"/>
            </a:lnRef>
            <a:fillRef idx="0">
              <a:scrgbClr r="0" g="0" b="0"/>
            </a:fillRef>
            <a:effectRef idx="0">
              <a:scrgbClr r="0" g="0" b="0"/>
            </a:effectRef>
            <a:fontRef idx="minor"/>
          </p:style>
          <p:txBody>
            <a:bodyPr/>
            <a:lstStyle/>
            <a:p>
              <a:endParaRPr lang="nl-NL"/>
            </a:p>
          </p:txBody>
        </p:sp>
        <p:sp>
          <p:nvSpPr>
            <p:cNvPr id="325" name="CustomShape 8"/>
            <p:cNvSpPr/>
            <p:nvPr/>
          </p:nvSpPr>
          <p:spPr>
            <a:xfrm>
              <a:off x="4938120" y="2149560"/>
              <a:ext cx="562783" cy="646331"/>
            </a:xfrm>
            <a:prstGeom prst="rect">
              <a:avLst/>
            </a:prstGeom>
            <a:noFill/>
            <a:ln>
              <a:noFill/>
            </a:ln>
          </p:spPr>
          <p:style>
            <a:lnRef idx="0">
              <a:scrgbClr r="0" g="0" b="0"/>
            </a:lnRef>
            <a:fillRef idx="0">
              <a:scrgbClr r="0" g="0" b="0"/>
            </a:fillRef>
            <a:effectRef idx="0">
              <a:scrgbClr r="0" g="0" b="0"/>
            </a:effectRef>
            <a:fontRef idx="minor"/>
          </p:style>
          <p:txBody>
            <a:bodyPr wrap="none">
              <a:spAutoFit/>
            </a:bodyPr>
            <a:lstStyle/>
            <a:p>
              <a:pPr>
                <a:lnSpc>
                  <a:spcPct val="100000"/>
                </a:lnSpc>
              </a:pPr>
              <a:r>
                <a:rPr lang="en-GB" sz="3600" spc="-1">
                  <a:solidFill>
                    <a:srgbClr val="E7E6E6"/>
                  </a:solidFill>
                  <a:latin typeface="Times New Roman"/>
                </a:rPr>
                <a:t>λ</a:t>
              </a:r>
              <a:r>
                <a:rPr lang="en-GB" sz="3600" spc="-1" baseline="-25000">
                  <a:solidFill>
                    <a:srgbClr val="000000"/>
                  </a:solidFill>
                  <a:latin typeface="Times New Roman"/>
                </a:rPr>
                <a:t>1</a:t>
              </a:r>
              <a:endParaRPr lang="en-US" sz="3600" spc="-1">
                <a:latin typeface="Calibri"/>
              </a:endParaRPr>
            </a:p>
          </p:txBody>
        </p:sp>
        <p:sp>
          <p:nvSpPr>
            <p:cNvPr id="326" name="CustomShape 9"/>
            <p:cNvSpPr/>
            <p:nvPr/>
          </p:nvSpPr>
          <p:spPr>
            <a:xfrm>
              <a:off x="8595720" y="2000160"/>
              <a:ext cx="562783" cy="646331"/>
            </a:xfrm>
            <a:prstGeom prst="rect">
              <a:avLst/>
            </a:prstGeom>
            <a:noFill/>
            <a:ln>
              <a:noFill/>
            </a:ln>
          </p:spPr>
          <p:style>
            <a:lnRef idx="0">
              <a:scrgbClr r="0" g="0" b="0"/>
            </a:lnRef>
            <a:fillRef idx="0">
              <a:scrgbClr r="0" g="0" b="0"/>
            </a:fillRef>
            <a:effectRef idx="0">
              <a:scrgbClr r="0" g="0" b="0"/>
            </a:effectRef>
            <a:fontRef idx="minor"/>
          </p:style>
          <p:txBody>
            <a:bodyPr wrap="none">
              <a:spAutoFit/>
            </a:bodyPr>
            <a:lstStyle/>
            <a:p>
              <a:pPr>
                <a:lnSpc>
                  <a:spcPct val="100000"/>
                </a:lnSpc>
              </a:pPr>
              <a:r>
                <a:rPr lang="en-GB" sz="3600" spc="-1">
                  <a:solidFill>
                    <a:srgbClr val="E7E6E6"/>
                  </a:solidFill>
                  <a:latin typeface="Times New Roman"/>
                </a:rPr>
                <a:t>λ</a:t>
              </a:r>
              <a:r>
                <a:rPr lang="en-GB" sz="3600" spc="-1" baseline="-25000">
                  <a:solidFill>
                    <a:srgbClr val="000000"/>
                  </a:solidFill>
                  <a:latin typeface="Times New Roman"/>
                </a:rPr>
                <a:t>2</a:t>
              </a:r>
              <a:endParaRPr lang="en-US" sz="3600" spc="-1">
                <a:latin typeface="Calibri"/>
              </a:endParaRPr>
            </a:p>
          </p:txBody>
        </p:sp>
      </p:grpSp>
      <p:sp>
        <p:nvSpPr>
          <p:cNvPr id="327" name="CustomShape 10"/>
          <p:cNvSpPr/>
          <p:nvPr/>
        </p:nvSpPr>
        <p:spPr>
          <a:xfrm>
            <a:off x="1774920" y="615240"/>
            <a:ext cx="7270560" cy="398655"/>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spcBef>
                <a:spcPts val="700"/>
              </a:spcBef>
              <a:tabLst>
                <a:tab pos="0" algn="l"/>
              </a:tabLst>
            </a:pPr>
            <a:r>
              <a:rPr lang="nl-BE" sz="2000" spc="-1" dirty="0">
                <a:solidFill>
                  <a:srgbClr val="000000"/>
                </a:solidFill>
                <a:latin typeface="Tahoma"/>
              </a:rPr>
              <a:t>Hoeveel dimensies hebben we nodig?</a:t>
            </a:r>
            <a:endParaRPr lang="en-US" sz="2000" spc="-1" dirty="0">
              <a:latin typeface="Calibri"/>
            </a:endParaRPr>
          </a:p>
        </p:txBody>
      </p:sp>
      <p:sp>
        <p:nvSpPr>
          <p:cNvPr id="328" name="CustomShape 11"/>
          <p:cNvSpPr/>
          <p:nvPr/>
        </p:nvSpPr>
        <p:spPr>
          <a:xfrm flipH="1">
            <a:off x="8817960" y="6645960"/>
            <a:ext cx="176292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000" spc="-1">
                <a:solidFill>
                  <a:srgbClr val="000000"/>
                </a:solidFill>
                <a:latin typeface="Calibri"/>
              </a:rPr>
              <a:t>Bron 4 literatuur</a:t>
            </a:r>
            <a:endParaRPr lang="en-US" sz="1000" spc="-1">
              <a:latin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Line 1"/>
          <p:cNvSpPr/>
          <p:nvPr/>
        </p:nvSpPr>
        <p:spPr>
          <a:xfrm>
            <a:off x="1774560" y="981000"/>
            <a:ext cx="8713800" cy="0"/>
          </a:xfrm>
          <a:prstGeom prst="line">
            <a:avLst/>
          </a:prstGeom>
          <a:ln w="12600">
            <a:solidFill>
              <a:schemeClr val="tx1"/>
            </a:solidFill>
            <a:round/>
          </a:ln>
        </p:spPr>
        <p:style>
          <a:lnRef idx="0">
            <a:scrgbClr r="0" g="0" b="0"/>
          </a:lnRef>
          <a:fillRef idx="0">
            <a:scrgbClr r="0" g="0" b="0"/>
          </a:fillRef>
          <a:effectRef idx="0">
            <a:scrgbClr r="0" g="0" b="0"/>
          </a:effectRef>
          <a:fontRef idx="minor"/>
        </p:style>
        <p:txBody>
          <a:bodyPr/>
          <a:lstStyle/>
          <a:p>
            <a:endParaRPr lang="nl-NL"/>
          </a:p>
        </p:txBody>
      </p:sp>
      <p:sp>
        <p:nvSpPr>
          <p:cNvPr id="330" name="CustomShape 2"/>
          <p:cNvSpPr/>
          <p:nvPr/>
        </p:nvSpPr>
        <p:spPr>
          <a:xfrm>
            <a:off x="1919280" y="1197000"/>
            <a:ext cx="8424360" cy="287928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spcBef>
                <a:spcPts val="400"/>
              </a:spcBef>
              <a:tabLst>
                <a:tab pos="0" algn="l"/>
              </a:tabLst>
            </a:pPr>
            <a:r>
              <a:rPr lang="nl-BE" sz="2000" i="1" spc="-1" dirty="0">
                <a:solidFill>
                  <a:srgbClr val="000000"/>
                </a:solidFill>
                <a:latin typeface="Verdana"/>
              </a:rPr>
              <a:t>Hoe veel pc’s te extraheren?</a:t>
            </a:r>
            <a:endParaRPr lang="en-US" sz="2000" spc="-1" dirty="0">
              <a:latin typeface="Calibri"/>
            </a:endParaRPr>
          </a:p>
          <a:p>
            <a:pPr marL="343260" indent="-342900">
              <a:spcBef>
                <a:spcPts val="380"/>
              </a:spcBef>
              <a:buClr>
                <a:srgbClr val="000000"/>
              </a:buClr>
              <a:buFont typeface="Wingdings" panose="05000000000000000000" pitchFamily="2" charset="2"/>
              <a:buChar char="q"/>
              <a:tabLst>
                <a:tab pos="0" algn="l"/>
              </a:tabLst>
            </a:pPr>
            <a:r>
              <a:rPr lang="nl-NL" sz="1900" spc="-1" dirty="0">
                <a:solidFill>
                  <a:srgbClr val="000000"/>
                </a:solidFill>
                <a:latin typeface="Verdana"/>
              </a:rPr>
              <a:t>Eigenwaarden &gt; 1.0</a:t>
            </a:r>
            <a:endParaRPr lang="nl-NL" sz="1900" spc="-1" dirty="0">
              <a:latin typeface="Calibri"/>
            </a:endParaRPr>
          </a:p>
          <a:p>
            <a:pPr marL="743040" lvl="1" indent="-285480">
              <a:spcBef>
                <a:spcPts val="400"/>
              </a:spcBef>
              <a:buClr>
                <a:srgbClr val="000000"/>
              </a:buClr>
              <a:buFont typeface="Symbol" charset="2"/>
              <a:buChar char=""/>
              <a:tabLst>
                <a:tab pos="0" algn="l"/>
              </a:tabLst>
            </a:pPr>
            <a:r>
              <a:rPr lang="nl-NL" sz="2000" spc="-1" dirty="0">
                <a:solidFill>
                  <a:srgbClr val="000000"/>
                </a:solidFill>
                <a:latin typeface="Verdana"/>
              </a:rPr>
              <a:t>Indien </a:t>
            </a:r>
            <a:r>
              <a:rPr lang="nl-NL" sz="2000" spc="-1" dirty="0" err="1">
                <a:solidFill>
                  <a:srgbClr val="000000"/>
                </a:solidFill>
                <a:latin typeface="Verdana"/>
              </a:rPr>
              <a:t>λ</a:t>
            </a:r>
            <a:r>
              <a:rPr lang="nl-NL" sz="2000" spc="-1" baseline="-25000" dirty="0" err="1">
                <a:solidFill>
                  <a:srgbClr val="000000"/>
                </a:solidFill>
                <a:latin typeface="Verdana"/>
              </a:rPr>
              <a:t>j</a:t>
            </a:r>
            <a:r>
              <a:rPr lang="nl-NL" sz="2000" spc="-1" dirty="0">
                <a:solidFill>
                  <a:srgbClr val="000000"/>
                </a:solidFill>
                <a:latin typeface="Verdana"/>
              </a:rPr>
              <a:t> &lt; 1 dan verklaart de PC minder dan de originele variabele.</a:t>
            </a:r>
            <a:endParaRPr lang="nl-NL" sz="2000" spc="-1" dirty="0">
              <a:latin typeface="Calibri"/>
            </a:endParaRPr>
          </a:p>
          <a:p>
            <a:pPr marL="285750" indent="-285750">
              <a:spcBef>
                <a:spcPts val="340"/>
              </a:spcBef>
              <a:buFont typeface="Arial" panose="020B0604020202020204" pitchFamily="34" charset="0"/>
              <a:buChar char="•"/>
              <a:tabLst>
                <a:tab pos="0" algn="l"/>
              </a:tabLst>
            </a:pPr>
            <a:endParaRPr lang="nl-NL" sz="1700" spc="-1" dirty="0">
              <a:latin typeface="Calibri"/>
            </a:endParaRPr>
          </a:p>
          <a:p>
            <a:pPr marL="343260" indent="-342900">
              <a:spcBef>
                <a:spcPts val="380"/>
              </a:spcBef>
              <a:buClr>
                <a:srgbClr val="000000"/>
              </a:buClr>
              <a:buFont typeface="Wingdings" panose="05000000000000000000" pitchFamily="2" charset="2"/>
              <a:buChar char="q"/>
              <a:tabLst>
                <a:tab pos="0" algn="l"/>
              </a:tabLst>
            </a:pPr>
            <a:r>
              <a:rPr lang="nl-NL" sz="1900" spc="-1" dirty="0">
                <a:solidFill>
                  <a:srgbClr val="000000"/>
                </a:solidFill>
                <a:latin typeface="Verdana"/>
              </a:rPr>
              <a:t>“</a:t>
            </a:r>
            <a:r>
              <a:rPr lang="nl-NL" sz="1900" spc="-1" dirty="0" err="1">
                <a:solidFill>
                  <a:srgbClr val="000000"/>
                </a:solidFill>
                <a:latin typeface="Verdana"/>
              </a:rPr>
              <a:t>Scree</a:t>
            </a:r>
            <a:r>
              <a:rPr lang="nl-NL" sz="1900" spc="-1" dirty="0">
                <a:solidFill>
                  <a:srgbClr val="000000"/>
                </a:solidFill>
                <a:latin typeface="Verdana"/>
              </a:rPr>
              <a:t>” test</a:t>
            </a:r>
            <a:endParaRPr lang="nl-NL" sz="1900" spc="-1" dirty="0">
              <a:latin typeface="Calibri"/>
            </a:endParaRPr>
          </a:p>
          <a:p>
            <a:pPr marL="743040" lvl="1" indent="-285480">
              <a:spcBef>
                <a:spcPts val="400"/>
              </a:spcBef>
              <a:buClr>
                <a:srgbClr val="000000"/>
              </a:buClr>
              <a:buFont typeface="Symbol" charset="2"/>
              <a:buChar char=""/>
              <a:tabLst>
                <a:tab pos="0" algn="l"/>
              </a:tabLst>
            </a:pPr>
            <a:r>
              <a:rPr lang="nl-NL" sz="2000" spc="-1" dirty="0">
                <a:solidFill>
                  <a:srgbClr val="000000"/>
                </a:solidFill>
                <a:latin typeface="Wingdings"/>
              </a:rPr>
              <a:t></a:t>
            </a:r>
            <a:r>
              <a:rPr lang="nl-NL" sz="2000" spc="-1" dirty="0">
                <a:solidFill>
                  <a:srgbClr val="000000"/>
                </a:solidFill>
                <a:latin typeface="Verdana"/>
              </a:rPr>
              <a:t> Inspectie van </a:t>
            </a:r>
            <a:r>
              <a:rPr lang="nl-NL" sz="2000" spc="-1" dirty="0" err="1">
                <a:solidFill>
                  <a:srgbClr val="000000"/>
                </a:solidFill>
                <a:latin typeface="Verdana"/>
              </a:rPr>
              <a:t>scree</a:t>
            </a:r>
            <a:r>
              <a:rPr lang="nl-NL" sz="2000" spc="-1" dirty="0">
                <a:solidFill>
                  <a:srgbClr val="000000"/>
                </a:solidFill>
                <a:latin typeface="Verdana"/>
              </a:rPr>
              <a:t> plot</a:t>
            </a:r>
            <a:endParaRPr lang="nl-NL" sz="2000" spc="-1" dirty="0">
              <a:latin typeface="Calibri"/>
            </a:endParaRPr>
          </a:p>
        </p:txBody>
      </p:sp>
      <p:pic>
        <p:nvPicPr>
          <p:cNvPr id="331" name="Picture 7"/>
          <p:cNvPicPr/>
          <p:nvPr/>
        </p:nvPicPr>
        <p:blipFill>
          <a:blip r:embed="rId2"/>
          <a:srcRect b="34502"/>
          <a:stretch/>
        </p:blipFill>
        <p:spPr>
          <a:xfrm>
            <a:off x="4440360" y="3644999"/>
            <a:ext cx="6973504" cy="2879275"/>
          </a:xfrm>
          <a:prstGeom prst="rect">
            <a:avLst/>
          </a:prstGeom>
          <a:ln>
            <a:noFill/>
          </a:ln>
        </p:spPr>
      </p:pic>
      <p:sp>
        <p:nvSpPr>
          <p:cNvPr id="332" name="CustomShape 3"/>
          <p:cNvSpPr/>
          <p:nvPr/>
        </p:nvSpPr>
        <p:spPr>
          <a:xfrm>
            <a:off x="1774920" y="615240"/>
            <a:ext cx="7270560" cy="398655"/>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spcBef>
                <a:spcPts val="700"/>
              </a:spcBef>
              <a:tabLst>
                <a:tab pos="0" algn="l"/>
              </a:tabLst>
            </a:pPr>
            <a:r>
              <a:rPr lang="nl-BE" sz="2000" spc="-1" dirty="0">
                <a:solidFill>
                  <a:srgbClr val="000000"/>
                </a:solidFill>
                <a:latin typeface="Tahoma"/>
              </a:rPr>
              <a:t>Hoeveel dimensies hebben we nodig?</a:t>
            </a:r>
            <a:endParaRPr lang="en-US" sz="2000" spc="-1" dirty="0">
              <a:latin typeface="Calibri"/>
            </a:endParaRPr>
          </a:p>
        </p:txBody>
      </p:sp>
      <p:sp>
        <p:nvSpPr>
          <p:cNvPr id="333" name="CustomShape 4"/>
          <p:cNvSpPr/>
          <p:nvPr/>
        </p:nvSpPr>
        <p:spPr>
          <a:xfrm flipH="1">
            <a:off x="8817960" y="6645960"/>
            <a:ext cx="176292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000" spc="-1">
                <a:solidFill>
                  <a:srgbClr val="000000"/>
                </a:solidFill>
                <a:latin typeface="Calibri"/>
              </a:rPr>
              <a:t>Bron 4 literatuur</a:t>
            </a:r>
            <a:endParaRPr lang="en-US" sz="1000" spc="-1">
              <a:latin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4A76B-72B8-428F-BF87-BE9F591BDA46}"/>
              </a:ext>
            </a:extLst>
          </p:cNvPr>
          <p:cNvSpPr>
            <a:spLocks noGrp="1"/>
          </p:cNvSpPr>
          <p:nvPr>
            <p:ph type="title"/>
          </p:nvPr>
        </p:nvSpPr>
        <p:spPr/>
        <p:txBody>
          <a:bodyPr/>
          <a:lstStyle/>
          <a:p>
            <a:r>
              <a:rPr lang="nl-NL" dirty="0" err="1"/>
              <a:t>Recommender</a:t>
            </a:r>
            <a:r>
              <a:rPr lang="nl-NL"/>
              <a:t> Systems</a:t>
            </a:r>
            <a:endParaRPr lang="en-US" dirty="0"/>
          </a:p>
        </p:txBody>
      </p:sp>
      <p:sp>
        <p:nvSpPr>
          <p:cNvPr id="3" name="Content Placeholder 2">
            <a:extLst>
              <a:ext uri="{FF2B5EF4-FFF2-40B4-BE49-F238E27FC236}">
                <a16:creationId xmlns:a16="http://schemas.microsoft.com/office/drawing/2014/main" id="{C27A9C7C-986F-4025-A206-B68D2ED73BAF}"/>
              </a:ext>
            </a:extLst>
          </p:cNvPr>
          <p:cNvSpPr>
            <a:spLocks noGrp="1"/>
          </p:cNvSpPr>
          <p:nvPr>
            <p:ph idx="1"/>
          </p:nvPr>
        </p:nvSpPr>
        <p:spPr>
          <a:xfrm>
            <a:off x="838200" y="1825625"/>
            <a:ext cx="10515600" cy="2381249"/>
          </a:xfrm>
        </p:spPr>
        <p:txBody>
          <a:bodyPr/>
          <a:lstStyle/>
          <a:p>
            <a:pPr marL="0" indent="0">
              <a:buNone/>
            </a:pPr>
            <a:r>
              <a:rPr lang="nl-NL" b="1" dirty="0" err="1"/>
              <a:t>Recommender</a:t>
            </a:r>
            <a:r>
              <a:rPr lang="nl-NL" b="1" dirty="0"/>
              <a:t> systems </a:t>
            </a:r>
            <a:r>
              <a:rPr lang="nl-NL" dirty="0"/>
              <a:t>(algoritmes die aanbevelingen doen voor iets of iemand) kunnen werken op basis van </a:t>
            </a:r>
            <a:r>
              <a:rPr lang="nl-NL" dirty="0" err="1"/>
              <a:t>supervised</a:t>
            </a:r>
            <a:r>
              <a:rPr lang="nl-NL" dirty="0"/>
              <a:t> </a:t>
            </a:r>
            <a:r>
              <a:rPr lang="nl-NL" dirty="0" err="1"/>
              <a:t>learning</a:t>
            </a:r>
            <a:endParaRPr lang="nl-NL" dirty="0"/>
          </a:p>
          <a:p>
            <a:pPr>
              <a:buFontTx/>
              <a:buChar char="-"/>
            </a:pPr>
            <a:r>
              <a:rPr lang="nl-NL" dirty="0"/>
              <a:t>Voorpellen op basis van </a:t>
            </a:r>
            <a:r>
              <a:rPr lang="nl-NL" i="1" dirty="0"/>
              <a:t>leeftijd/woonplaats/browser/tijdstip</a:t>
            </a:r>
          </a:p>
          <a:p>
            <a:pPr marL="0" indent="0">
              <a:buNone/>
            </a:pPr>
            <a:r>
              <a:rPr lang="nl-NL" dirty="0"/>
              <a:t>Als deze informatie niet beschikbaar is, kan je gebruik maken van patronen in het (koop)gedrag: </a:t>
            </a:r>
            <a:endParaRPr lang="en-US" dirty="0"/>
          </a:p>
        </p:txBody>
      </p:sp>
      <p:pic>
        <p:nvPicPr>
          <p:cNvPr id="6146" name="Picture 2" descr="Recommender Systems for podcasts - DEV Community">
            <a:extLst>
              <a:ext uri="{FF2B5EF4-FFF2-40B4-BE49-F238E27FC236}">
                <a16:creationId xmlns:a16="http://schemas.microsoft.com/office/drawing/2014/main" id="{026DD5F1-E101-4647-AA6F-5CC2411E15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04" t="-400" r="13104" b="400"/>
          <a:stretch/>
        </p:blipFill>
        <p:spPr bwMode="auto">
          <a:xfrm>
            <a:off x="5578796" y="3990470"/>
            <a:ext cx="5669640" cy="238124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6D1333FC-AC0D-4723-9D4F-C36539DC5814}"/>
              </a:ext>
            </a:extLst>
          </p:cNvPr>
          <p:cNvSpPr txBox="1">
            <a:spLocks/>
          </p:cNvSpPr>
          <p:nvPr/>
        </p:nvSpPr>
        <p:spPr>
          <a:xfrm>
            <a:off x="838200" y="4206874"/>
            <a:ext cx="5257800" cy="2381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b="1" i="1" dirty="0"/>
              <a:t>Data punten (klanten) die op elkaar lijken zullen geïnteresseerd zij in dezelfde dingen.</a:t>
            </a:r>
            <a:endParaRPr lang="en-US" i="1" dirty="0"/>
          </a:p>
        </p:txBody>
      </p:sp>
    </p:spTree>
    <p:extLst>
      <p:ext uri="{BB962C8B-B14F-4D97-AF65-F5344CB8AC3E}">
        <p14:creationId xmlns:p14="http://schemas.microsoft.com/office/powerpoint/2010/main" val="2421889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0" name="TextShape 1"/>
          <p:cNvSpPr txBox="1"/>
          <p:nvPr/>
        </p:nvSpPr>
        <p:spPr>
          <a:xfrm>
            <a:off x="2152560" y="365040"/>
            <a:ext cx="7886520" cy="1325160"/>
          </a:xfrm>
          <a:prstGeom prst="rect">
            <a:avLst/>
          </a:prstGeom>
          <a:noFill/>
          <a:ln>
            <a:noFill/>
          </a:ln>
        </p:spPr>
        <p:txBody>
          <a:bodyPr anchor="ctr">
            <a:noAutofit/>
          </a:bodyPr>
          <a:lstStyle/>
          <a:p>
            <a:endParaRPr lang="en-US" spc="-1">
              <a:solidFill>
                <a:srgbClr val="000000"/>
              </a:solidFill>
              <a:latin typeface="Calibri"/>
            </a:endParaRPr>
          </a:p>
        </p:txBody>
      </p:sp>
      <p:sp>
        <p:nvSpPr>
          <p:cNvPr id="261" name="TextShape 2"/>
          <p:cNvSpPr txBox="1"/>
          <p:nvPr/>
        </p:nvSpPr>
        <p:spPr>
          <a:xfrm>
            <a:off x="1981200" y="2086920"/>
            <a:ext cx="8229240" cy="4038840"/>
          </a:xfrm>
          <a:prstGeom prst="rect">
            <a:avLst/>
          </a:prstGeom>
          <a:noFill/>
          <a:ln>
            <a:noFill/>
          </a:ln>
        </p:spPr>
        <p:txBody>
          <a:bodyPr>
            <a:noAutofit/>
          </a:bodyPr>
          <a:lstStyle/>
          <a:p>
            <a:endParaRPr lang="en-US" sz="2800" spc="-1">
              <a:solidFill>
                <a:srgbClr val="000000"/>
              </a:solidFill>
              <a:latin typeface="Calibri"/>
            </a:endParaRPr>
          </a:p>
        </p:txBody>
      </p:sp>
      <p:sp>
        <p:nvSpPr>
          <p:cNvPr id="262" name="CustomShape 3"/>
          <p:cNvSpPr/>
          <p:nvPr/>
        </p:nvSpPr>
        <p:spPr>
          <a:xfrm>
            <a:off x="0" y="0"/>
            <a:ext cx="12192000" cy="6857640"/>
          </a:xfrm>
          <a:prstGeom prst="rect">
            <a:avLst/>
          </a:prstGeom>
          <a:solidFill>
            <a:schemeClr val="tx2">
              <a:lumMod val="60000"/>
              <a:lumOff val="40000"/>
            </a:schemeClr>
          </a:solidFill>
          <a:ln>
            <a:solidFill>
              <a:schemeClr val="bg1"/>
            </a:solidFill>
          </a:ln>
        </p:spPr>
        <p:style>
          <a:lnRef idx="1">
            <a:schemeClr val="accent1"/>
          </a:lnRef>
          <a:fillRef idx="3">
            <a:schemeClr val="accent1"/>
          </a:fillRef>
          <a:effectRef idx="2">
            <a:schemeClr val="accent1"/>
          </a:effectRef>
          <a:fontRef idx="minor"/>
        </p:style>
        <p:txBody>
          <a:bodyPr/>
          <a:lstStyle/>
          <a:p>
            <a:endParaRPr lang="nl-NL"/>
          </a:p>
        </p:txBody>
      </p:sp>
      <p:sp>
        <p:nvSpPr>
          <p:cNvPr id="263" name="CustomShape 4"/>
          <p:cNvSpPr/>
          <p:nvPr/>
        </p:nvSpPr>
        <p:spPr>
          <a:xfrm>
            <a:off x="3092520" y="1544760"/>
            <a:ext cx="7323480" cy="8295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800" spc="-1" dirty="0">
                <a:solidFill>
                  <a:srgbClr val="FFFFFF"/>
                </a:solidFill>
                <a:latin typeface="Aharoni"/>
              </a:rPr>
              <a:t>Correlation networks</a:t>
            </a:r>
            <a:endParaRPr lang="en-US" sz="4800" spc="-1" dirty="0">
              <a:latin typeface="Calibri"/>
            </a:endParaRPr>
          </a:p>
        </p:txBody>
      </p:sp>
      <p:sp>
        <p:nvSpPr>
          <p:cNvPr id="6" name="PlaceHolder 5"/>
          <p:cNvSpPr>
            <a:spLocks noGrp="1"/>
          </p:cNvSpPr>
          <p:nvPr>
            <p:ph type="sldNum" idx="5"/>
          </p:nvPr>
        </p:nvSpPr>
        <p:spPr>
          <a:xfrm>
            <a:off x="6458040" y="6356520"/>
            <a:ext cx="2057040" cy="364680"/>
          </a:xfrm>
          <a:prstGeom prst="rect">
            <a:avLst/>
          </a:prstGeom>
        </p:spPr>
        <p:txBody>
          <a:bodyPr anchor="ctr">
            <a:noAutofit/>
          </a:bodyPr>
          <a:lstStyle>
            <a:defPPr>
              <a:defRPr lang="en-US"/>
            </a:defPPr>
            <a:lvl1pPr marL="0" algn="r" defTabSz="914400" rtl="0" eaLnBrk="1" latinLnBrk="0" hangingPunct="1">
              <a:lnSpc>
                <a:spcPct val="100000"/>
              </a:lnSpc>
              <a:defRPr lang="nl-NL" sz="1200" b="0" strike="noStrike" kern="1200" spc="-1">
                <a:solidFill>
                  <a:srgbClr val="8B8B8B"/>
                </a:solidFill>
                <a:latin typeface="Calibri"/>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A42D56-0434-4C73-8BC6-7BBC8B2232A0}" type="slidenum">
              <a:rPr lang="en-US" smtClean="0"/>
              <a:pPr/>
              <a:t>47</a:t>
            </a:fld>
            <a:endParaRPr/>
          </a:p>
        </p:txBody>
      </p:sp>
    </p:spTree>
    <p:extLst>
      <p:ext uri="{BB962C8B-B14F-4D97-AF65-F5344CB8AC3E}">
        <p14:creationId xmlns:p14="http://schemas.microsoft.com/office/powerpoint/2010/main" val="2612534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6" name="TextShape 1"/>
          <p:cNvSpPr txBox="1"/>
          <p:nvPr/>
        </p:nvSpPr>
        <p:spPr>
          <a:xfrm>
            <a:off x="2152560" y="365040"/>
            <a:ext cx="7886520" cy="1325160"/>
          </a:xfrm>
          <a:prstGeom prst="rect">
            <a:avLst/>
          </a:prstGeom>
          <a:noFill/>
          <a:ln>
            <a:noFill/>
          </a:ln>
        </p:spPr>
        <p:txBody>
          <a:bodyPr anchor="ctr">
            <a:noAutofit/>
          </a:bodyPr>
          <a:lstStyle/>
          <a:p>
            <a:pPr>
              <a:lnSpc>
                <a:spcPct val="90000"/>
              </a:lnSpc>
            </a:pPr>
            <a:r>
              <a:rPr lang="nl-NL" sz="4400" spc="-1">
                <a:solidFill>
                  <a:srgbClr val="000000"/>
                </a:solidFill>
                <a:latin typeface="Calibri Light"/>
              </a:rPr>
              <a:t>Partial correlation networks</a:t>
            </a:r>
            <a:endParaRPr lang="en-US" sz="4400" spc="-1">
              <a:solidFill>
                <a:srgbClr val="000000"/>
              </a:solidFill>
              <a:latin typeface="Calibri"/>
            </a:endParaRPr>
          </a:p>
        </p:txBody>
      </p:sp>
      <p:sp>
        <p:nvSpPr>
          <p:cNvPr id="237" name="TextShape 2"/>
          <p:cNvSpPr txBox="1"/>
          <p:nvPr/>
        </p:nvSpPr>
        <p:spPr>
          <a:xfrm>
            <a:off x="1981200" y="2086920"/>
            <a:ext cx="8229240" cy="4038840"/>
          </a:xfrm>
          <a:prstGeom prst="rect">
            <a:avLst/>
          </a:prstGeom>
          <a:noFill/>
          <a:ln>
            <a:noFill/>
          </a:ln>
        </p:spPr>
        <p:txBody>
          <a:bodyPr>
            <a:noAutofit/>
          </a:bodyPr>
          <a:lstStyle/>
          <a:p>
            <a:endParaRPr lang="en-US" sz="2800" spc="-1">
              <a:solidFill>
                <a:srgbClr val="000000"/>
              </a:solidFill>
              <a:latin typeface="Calibri"/>
            </a:endParaRPr>
          </a:p>
        </p:txBody>
      </p:sp>
      <p:pic>
        <p:nvPicPr>
          <p:cNvPr id="238" name="Picture 6"/>
          <p:cNvPicPr/>
          <p:nvPr/>
        </p:nvPicPr>
        <p:blipFill>
          <a:blip r:embed="rId2"/>
          <a:srcRect t="5644"/>
          <a:stretch/>
        </p:blipFill>
        <p:spPr>
          <a:xfrm>
            <a:off x="1458480" y="1861920"/>
            <a:ext cx="9015840" cy="4773960"/>
          </a:xfrm>
          <a:prstGeom prst="rect">
            <a:avLst/>
          </a:prstGeom>
          <a:ln>
            <a:noFill/>
          </a:ln>
        </p:spPr>
      </p:pic>
      <p:sp>
        <p:nvSpPr>
          <p:cNvPr id="239" name="CustomShape 3"/>
          <p:cNvSpPr/>
          <p:nvPr/>
        </p:nvSpPr>
        <p:spPr>
          <a:xfrm>
            <a:off x="5966400" y="6528600"/>
            <a:ext cx="4571640" cy="212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800" u="sng" spc="-1">
                <a:solidFill>
                  <a:srgbClr val="0563C1"/>
                </a:solidFill>
                <a:latin typeface="Calibri"/>
                <a:hlinkClick r:id="rId3"/>
              </a:rPr>
              <a:t>http://sachaepskamp.com/files/NUStalk.html#27</a:t>
            </a:r>
            <a:r>
              <a:rPr lang="en-US" sz="800" spc="-1">
                <a:solidFill>
                  <a:srgbClr val="000000"/>
                </a:solidFill>
                <a:latin typeface="Calibri"/>
              </a:rPr>
              <a:t> </a:t>
            </a:r>
            <a:endParaRPr lang="en-US" sz="800" spc="-1">
              <a:latin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Content Placeholder 4"/>
          <p:cNvPicPr/>
          <p:nvPr/>
        </p:nvPicPr>
        <p:blipFill>
          <a:blip r:embed="rId2"/>
          <a:stretch/>
        </p:blipFill>
        <p:spPr>
          <a:xfrm>
            <a:off x="0" y="114298"/>
            <a:ext cx="12192000" cy="6686550"/>
          </a:xfrm>
          <a:prstGeom prst="rect">
            <a:avLst/>
          </a:prstGeom>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3AF90-F5D2-4186-801A-5EFDC80AD5ED}"/>
              </a:ext>
            </a:extLst>
          </p:cNvPr>
          <p:cNvSpPr>
            <a:spLocks noGrp="1"/>
          </p:cNvSpPr>
          <p:nvPr>
            <p:ph type="title"/>
          </p:nvPr>
        </p:nvSpPr>
        <p:spPr>
          <a:xfrm>
            <a:off x="675640" y="365125"/>
            <a:ext cx="10678160" cy="1325563"/>
          </a:xfrm>
        </p:spPr>
        <p:txBody>
          <a:bodyPr/>
          <a:lstStyle/>
          <a:p>
            <a:r>
              <a:rPr lang="en-US" dirty="0"/>
              <a:t>(Un)supervised Learning?</a:t>
            </a:r>
          </a:p>
        </p:txBody>
      </p:sp>
      <p:pic>
        <p:nvPicPr>
          <p:cNvPr id="1026" name="Picture 2" descr="Tips on how to make a cat and dog become friends">
            <a:extLst>
              <a:ext uri="{FF2B5EF4-FFF2-40B4-BE49-F238E27FC236}">
                <a16:creationId xmlns:a16="http://schemas.microsoft.com/office/drawing/2014/main" id="{DCE6E81B-88AF-4896-A450-FDF1703BDE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020" y="1905271"/>
            <a:ext cx="3466768" cy="18200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ips on how to make a cat and dog become friends">
            <a:extLst>
              <a:ext uri="{FF2B5EF4-FFF2-40B4-BE49-F238E27FC236}">
                <a16:creationId xmlns:a16="http://schemas.microsoft.com/office/drawing/2014/main" id="{A3846FEB-E5C6-40BF-A7D4-779AA08B5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491847"/>
            <a:ext cx="3466768" cy="182005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9D1D54A0-61B1-420C-9645-79531022F8EC}"/>
              </a:ext>
            </a:extLst>
          </p:cNvPr>
          <p:cNvCxnSpPr/>
          <p:nvPr/>
        </p:nvCxnSpPr>
        <p:spPr>
          <a:xfrm>
            <a:off x="4572000" y="2735651"/>
            <a:ext cx="304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EB956EE-EB1F-4A87-8334-68B80FDDA091}"/>
              </a:ext>
            </a:extLst>
          </p:cNvPr>
          <p:cNvCxnSpPr/>
          <p:nvPr/>
        </p:nvCxnSpPr>
        <p:spPr>
          <a:xfrm>
            <a:off x="4743450" y="5269301"/>
            <a:ext cx="304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Fluffy Dogs: Name Ideas for Fluffy Haired Dogs">
            <a:extLst>
              <a:ext uri="{FF2B5EF4-FFF2-40B4-BE49-F238E27FC236}">
                <a16:creationId xmlns:a16="http://schemas.microsoft.com/office/drawing/2014/main" id="{B0BB5006-4D87-45BB-A2B1-80926776C4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695" t="18367" r="20461" b="44490"/>
          <a:stretch/>
        </p:blipFill>
        <p:spPr bwMode="auto">
          <a:xfrm>
            <a:off x="8229933" y="1719720"/>
            <a:ext cx="1991028" cy="17092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Fluffy Dogs: Name Ideas for Fluffy Haired Dogs">
            <a:extLst>
              <a:ext uri="{FF2B5EF4-FFF2-40B4-BE49-F238E27FC236}">
                <a16:creationId xmlns:a16="http://schemas.microsoft.com/office/drawing/2014/main" id="{C6960A7D-9804-4C21-85C9-3A4E747C82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695" t="18367" r="20461" b="44490"/>
          <a:stretch/>
        </p:blipFill>
        <p:spPr bwMode="auto">
          <a:xfrm>
            <a:off x="8229933" y="4806733"/>
            <a:ext cx="1991028" cy="1709280"/>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a:extLst>
              <a:ext uri="{FF2B5EF4-FFF2-40B4-BE49-F238E27FC236}">
                <a16:creationId xmlns:a16="http://schemas.microsoft.com/office/drawing/2014/main" id="{551B32C6-484B-4677-800E-EB150CFE8DC2}"/>
              </a:ext>
            </a:extLst>
          </p:cNvPr>
          <p:cNvSpPr txBox="1">
            <a:spLocks/>
          </p:cNvSpPr>
          <p:nvPr/>
        </p:nvSpPr>
        <p:spPr>
          <a:xfrm>
            <a:off x="675640" y="1498685"/>
            <a:ext cx="5067300" cy="116949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dirty="0"/>
              <a:t>label: </a:t>
            </a:r>
            <a:r>
              <a:rPr lang="nl-NL" b="1" dirty="0"/>
              <a:t>hond</a:t>
            </a:r>
            <a:r>
              <a:rPr lang="nl-NL" dirty="0"/>
              <a:t> 	      </a:t>
            </a:r>
            <a:r>
              <a:rPr lang="nl-NL" b="1" dirty="0"/>
              <a:t>kat</a:t>
            </a:r>
          </a:p>
          <a:p>
            <a:pPr lvl="1"/>
            <a:endParaRPr lang="nl-NL" dirty="0"/>
          </a:p>
        </p:txBody>
      </p:sp>
      <p:sp>
        <p:nvSpPr>
          <p:cNvPr id="17" name="Content Placeholder 2">
            <a:extLst>
              <a:ext uri="{FF2B5EF4-FFF2-40B4-BE49-F238E27FC236}">
                <a16:creationId xmlns:a16="http://schemas.microsoft.com/office/drawing/2014/main" id="{03D3D4D2-F9E0-4A68-8E95-9DDB503DAE8F}"/>
              </a:ext>
            </a:extLst>
          </p:cNvPr>
          <p:cNvSpPr txBox="1">
            <a:spLocks/>
          </p:cNvSpPr>
          <p:nvPr/>
        </p:nvSpPr>
        <p:spPr>
          <a:xfrm>
            <a:off x="786020" y="4099803"/>
            <a:ext cx="5067300" cy="116949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b="1" dirty="0"/>
              <a:t>      obs #1</a:t>
            </a:r>
            <a:r>
              <a:rPr lang="nl-NL" dirty="0"/>
              <a:t>	  </a:t>
            </a:r>
            <a:r>
              <a:rPr lang="nl-NL" b="1" dirty="0"/>
              <a:t>obs #2</a:t>
            </a:r>
          </a:p>
          <a:p>
            <a:pPr lvl="1"/>
            <a:endParaRPr lang="nl-NL" dirty="0"/>
          </a:p>
        </p:txBody>
      </p:sp>
      <p:sp>
        <p:nvSpPr>
          <p:cNvPr id="18" name="Content Placeholder 2">
            <a:extLst>
              <a:ext uri="{FF2B5EF4-FFF2-40B4-BE49-F238E27FC236}">
                <a16:creationId xmlns:a16="http://schemas.microsoft.com/office/drawing/2014/main" id="{CAF40B4D-8A0D-4EA4-9D4B-859A65AE1646}"/>
              </a:ext>
            </a:extLst>
          </p:cNvPr>
          <p:cNvSpPr txBox="1">
            <a:spLocks/>
          </p:cNvSpPr>
          <p:nvPr/>
        </p:nvSpPr>
        <p:spPr>
          <a:xfrm>
            <a:off x="7791450" y="765234"/>
            <a:ext cx="5067300" cy="116949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u="sng" dirty="0" err="1"/>
              <a:t>Supervised</a:t>
            </a:r>
            <a:r>
              <a:rPr lang="nl-NL" dirty="0"/>
              <a:t> </a:t>
            </a:r>
            <a:r>
              <a:rPr lang="nl-NL" dirty="0" err="1"/>
              <a:t>learning</a:t>
            </a:r>
            <a:endParaRPr lang="nl-NL" dirty="0"/>
          </a:p>
          <a:p>
            <a:pPr marL="0" indent="0">
              <a:buNone/>
            </a:pPr>
            <a:r>
              <a:rPr lang="nl-NL" dirty="0"/>
              <a:t>voorspelling:</a:t>
            </a:r>
            <a:r>
              <a:rPr lang="nl-NL" b="1" dirty="0"/>
              <a:t> hond</a:t>
            </a:r>
          </a:p>
          <a:p>
            <a:pPr lvl="1"/>
            <a:endParaRPr lang="nl-NL" dirty="0"/>
          </a:p>
        </p:txBody>
      </p:sp>
      <p:sp>
        <p:nvSpPr>
          <p:cNvPr id="19" name="Content Placeholder 2">
            <a:extLst>
              <a:ext uri="{FF2B5EF4-FFF2-40B4-BE49-F238E27FC236}">
                <a16:creationId xmlns:a16="http://schemas.microsoft.com/office/drawing/2014/main" id="{FA7C42AB-5CF9-424F-AE67-9B7A0BBD8520}"/>
              </a:ext>
            </a:extLst>
          </p:cNvPr>
          <p:cNvSpPr txBox="1">
            <a:spLocks/>
          </p:cNvSpPr>
          <p:nvPr/>
        </p:nvSpPr>
        <p:spPr>
          <a:xfrm>
            <a:off x="7687311" y="3979324"/>
            <a:ext cx="5067300" cy="116949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u="sng" dirty="0" err="1"/>
              <a:t>Unsupervised</a:t>
            </a:r>
            <a:r>
              <a:rPr lang="nl-NL" dirty="0"/>
              <a:t> </a:t>
            </a:r>
            <a:r>
              <a:rPr lang="nl-NL" dirty="0" err="1"/>
              <a:t>learning</a:t>
            </a:r>
            <a:endParaRPr lang="nl-NL" dirty="0"/>
          </a:p>
          <a:p>
            <a:pPr marL="0" indent="0">
              <a:buNone/>
            </a:pPr>
            <a:r>
              <a:rPr lang="nl-NL" dirty="0"/>
              <a:t>Lijkt op </a:t>
            </a:r>
            <a:r>
              <a:rPr lang="nl-NL" b="1" dirty="0"/>
              <a:t>obs #1</a:t>
            </a:r>
          </a:p>
          <a:p>
            <a:pPr lvl="1"/>
            <a:endParaRPr lang="nl-NL" dirty="0"/>
          </a:p>
        </p:txBody>
      </p:sp>
    </p:spTree>
    <p:extLst>
      <p:ext uri="{BB962C8B-B14F-4D97-AF65-F5344CB8AC3E}">
        <p14:creationId xmlns:p14="http://schemas.microsoft.com/office/powerpoint/2010/main" val="341408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a:extLst>
              <a:ext uri="{FF2B5EF4-FFF2-40B4-BE49-F238E27FC236}">
                <a16:creationId xmlns:a16="http://schemas.microsoft.com/office/drawing/2014/main" id="{545A3F2E-8FB6-40F3-BC43-9A317E634340}"/>
              </a:ext>
            </a:extLst>
          </p:cNvPr>
          <p:cNvSpPr txBox="1"/>
          <p:nvPr/>
        </p:nvSpPr>
        <p:spPr>
          <a:xfrm>
            <a:off x="628560" y="365040"/>
            <a:ext cx="7886520" cy="1325160"/>
          </a:xfrm>
          <a:prstGeom prst="rect">
            <a:avLst/>
          </a:prstGeom>
          <a:noFill/>
          <a:ln>
            <a:noFill/>
          </a:ln>
        </p:spPr>
        <p:txBody>
          <a:bodyPr anchor="ctr">
            <a:noAutofit/>
          </a:bodyPr>
          <a:lstStyle/>
          <a:p>
            <a:pPr>
              <a:lnSpc>
                <a:spcPct val="90000"/>
              </a:lnSpc>
            </a:pPr>
            <a:r>
              <a:rPr lang="nl-NL" sz="4400" b="0" strike="noStrike" spc="-1" dirty="0">
                <a:solidFill>
                  <a:srgbClr val="92D050"/>
                </a:solidFill>
                <a:latin typeface="Calibri Light"/>
              </a:rPr>
              <a:t>Definitie: </a:t>
            </a:r>
            <a:r>
              <a:rPr lang="nl-NL" sz="4400" spc="-1" dirty="0" err="1">
                <a:solidFill>
                  <a:srgbClr val="92D050"/>
                </a:solidFill>
                <a:latin typeface="Calibri Light"/>
              </a:rPr>
              <a:t>U</a:t>
            </a:r>
            <a:r>
              <a:rPr lang="nl-NL" sz="4400" b="0" strike="noStrike" spc="-1" dirty="0" err="1">
                <a:solidFill>
                  <a:srgbClr val="92D050"/>
                </a:solidFill>
                <a:latin typeface="Calibri Light"/>
              </a:rPr>
              <a:t>nsupervised</a:t>
            </a:r>
            <a:r>
              <a:rPr lang="nl-NL" sz="4400" b="0" strike="noStrike" spc="-1" dirty="0">
                <a:solidFill>
                  <a:srgbClr val="92D050"/>
                </a:solidFill>
                <a:latin typeface="Calibri Light"/>
              </a:rPr>
              <a:t> ML</a:t>
            </a:r>
            <a:endParaRPr lang="en-US" sz="4400" b="0" strike="noStrike" spc="-1" dirty="0">
              <a:solidFill>
                <a:srgbClr val="92D050"/>
              </a:solidFill>
              <a:latin typeface="Calibri"/>
            </a:endParaRPr>
          </a:p>
        </p:txBody>
      </p:sp>
      <p:sp>
        <p:nvSpPr>
          <p:cNvPr id="5" name="TextShape 2">
            <a:extLst>
              <a:ext uri="{FF2B5EF4-FFF2-40B4-BE49-F238E27FC236}">
                <a16:creationId xmlns:a16="http://schemas.microsoft.com/office/drawing/2014/main" id="{E44E27B2-18A9-4B69-9ED3-2B2F3CF2FEFF}"/>
              </a:ext>
            </a:extLst>
          </p:cNvPr>
          <p:cNvSpPr txBox="1"/>
          <p:nvPr/>
        </p:nvSpPr>
        <p:spPr>
          <a:xfrm>
            <a:off x="457200" y="1835640"/>
            <a:ext cx="8229240" cy="2655802"/>
          </a:xfrm>
          <a:prstGeom prst="rect">
            <a:avLst/>
          </a:prstGeom>
          <a:noFill/>
          <a:ln>
            <a:noFill/>
          </a:ln>
        </p:spPr>
        <p:txBody>
          <a:bodyPr>
            <a:noAutofit/>
          </a:bodyPr>
          <a:lstStyle/>
          <a:p>
            <a:pPr>
              <a:lnSpc>
                <a:spcPct val="100000"/>
              </a:lnSpc>
              <a:spcBef>
                <a:spcPts val="400"/>
              </a:spcBef>
              <a:tabLst>
                <a:tab pos="0" algn="l"/>
              </a:tabLst>
            </a:pPr>
            <a:r>
              <a:rPr lang="en-US" sz="2000" b="1" strike="noStrike" spc="-1" dirty="0">
                <a:solidFill>
                  <a:srgbClr val="000000"/>
                </a:solidFill>
                <a:latin typeface="Calibri"/>
              </a:rPr>
              <a:t>Unsupervised machine learning</a:t>
            </a:r>
            <a:r>
              <a:rPr lang="en-US" sz="2000" b="0" strike="noStrike" spc="-1" dirty="0">
                <a:solidFill>
                  <a:srgbClr val="000000"/>
                </a:solidFill>
                <a:latin typeface="Calibri"/>
              </a:rPr>
              <a:t> </a:t>
            </a:r>
            <a:r>
              <a:rPr lang="nl-NL" sz="2000" b="0" strike="noStrike" spc="-1" dirty="0">
                <a:solidFill>
                  <a:srgbClr val="A6A6A6"/>
                </a:solidFill>
                <a:latin typeface="Calibri"/>
              </a:rPr>
              <a:t>is de taak van machine </a:t>
            </a:r>
            <a:r>
              <a:rPr lang="nl-NL" sz="2000" b="0" strike="noStrike" spc="-1" dirty="0" err="1">
                <a:solidFill>
                  <a:srgbClr val="A6A6A6"/>
                </a:solidFill>
                <a:latin typeface="Calibri"/>
              </a:rPr>
              <a:t>learning</a:t>
            </a:r>
            <a:r>
              <a:rPr lang="nl-NL" sz="2000" b="0" strike="noStrike" spc="-1" dirty="0">
                <a:solidFill>
                  <a:srgbClr val="A6A6A6"/>
                </a:solidFill>
                <a:latin typeface="Calibri"/>
              </a:rPr>
              <a:t> om een ​​functie af te leiden om verborgen structuren te beschrijven uit </a:t>
            </a:r>
            <a:r>
              <a:rPr lang="nl-NL" sz="2000" b="0" strike="noStrike" spc="-1" dirty="0">
                <a:solidFill>
                  <a:schemeClr val="accent6"/>
                </a:solidFill>
                <a:latin typeface="Calibri"/>
              </a:rPr>
              <a:t>“</a:t>
            </a:r>
            <a:r>
              <a:rPr lang="nl-NL" sz="2000" b="0" strike="noStrike" spc="-1" dirty="0" err="1">
                <a:solidFill>
                  <a:schemeClr val="accent6"/>
                </a:solidFill>
                <a:latin typeface="Calibri"/>
              </a:rPr>
              <a:t>unlabeled</a:t>
            </a:r>
            <a:r>
              <a:rPr lang="nl-NL" sz="2000" b="0" strike="noStrike" spc="-1" dirty="0">
                <a:solidFill>
                  <a:schemeClr val="accent6"/>
                </a:solidFill>
                <a:latin typeface="Calibri"/>
              </a:rPr>
              <a:t>" data </a:t>
            </a:r>
            <a:r>
              <a:rPr lang="nl-NL" sz="2000" b="0" strike="noStrike" spc="-1" dirty="0">
                <a:solidFill>
                  <a:srgbClr val="A6A6A6"/>
                </a:solidFill>
                <a:latin typeface="Calibri"/>
              </a:rPr>
              <a:t>(een classificatie of categorisatie is niet inbegrepen in de observaties). Omdat de voorbeelden die aan de leerling worden gegeven </a:t>
            </a:r>
            <a:r>
              <a:rPr lang="nl-NL" sz="2000" b="0" strike="noStrike" spc="-1" dirty="0" err="1">
                <a:solidFill>
                  <a:srgbClr val="A6A6A6"/>
                </a:solidFill>
                <a:latin typeface="Calibri"/>
              </a:rPr>
              <a:t>unlabeled</a:t>
            </a:r>
            <a:r>
              <a:rPr lang="nl-NL" sz="2000" b="0" strike="noStrike" spc="-1" dirty="0">
                <a:solidFill>
                  <a:srgbClr val="A6A6A6"/>
                </a:solidFill>
                <a:latin typeface="Calibri"/>
              </a:rPr>
              <a:t> zijn, is er geen evaluatie van de </a:t>
            </a:r>
            <a:r>
              <a:rPr lang="nl-NL" sz="2000" b="0" strike="noStrike" spc="-1" dirty="0" err="1">
                <a:solidFill>
                  <a:srgbClr val="C00000"/>
                </a:solidFill>
                <a:latin typeface="Calibri"/>
              </a:rPr>
              <a:t>accuracy</a:t>
            </a:r>
            <a:r>
              <a:rPr lang="nl-NL" sz="2000" b="0" strike="noStrike" spc="-1" dirty="0">
                <a:solidFill>
                  <a:srgbClr val="A6A6A6"/>
                </a:solidFill>
                <a:latin typeface="Calibri"/>
              </a:rPr>
              <a:t> van de structuur die wordt uitgevoerd door het relevante algoritme, wat een manier is om </a:t>
            </a:r>
            <a:r>
              <a:rPr lang="nl-NL" sz="2000" b="0" strike="noStrike" spc="-1" dirty="0" err="1">
                <a:solidFill>
                  <a:srgbClr val="A6A6A6"/>
                </a:solidFill>
                <a:latin typeface="Calibri"/>
              </a:rPr>
              <a:t>unsupervised</a:t>
            </a:r>
            <a:r>
              <a:rPr lang="nl-NL" sz="2000" b="0" strike="noStrike" spc="-1" dirty="0">
                <a:solidFill>
                  <a:srgbClr val="A6A6A6"/>
                </a:solidFill>
                <a:latin typeface="Calibri"/>
              </a:rPr>
              <a:t> </a:t>
            </a:r>
            <a:r>
              <a:rPr lang="nl-NL" sz="2000" b="0" strike="noStrike" spc="-1" dirty="0" err="1">
                <a:solidFill>
                  <a:srgbClr val="A6A6A6"/>
                </a:solidFill>
                <a:latin typeface="Calibri"/>
              </a:rPr>
              <a:t>learning</a:t>
            </a:r>
            <a:r>
              <a:rPr lang="nl-NL" sz="2000" b="0" strike="noStrike" spc="-1" dirty="0">
                <a:solidFill>
                  <a:srgbClr val="A6A6A6"/>
                </a:solidFill>
                <a:latin typeface="Calibri"/>
              </a:rPr>
              <a:t> te onderscheiden van </a:t>
            </a:r>
            <a:r>
              <a:rPr lang="nl-NL" sz="2000" b="0" strike="noStrike" spc="-1" dirty="0" err="1">
                <a:solidFill>
                  <a:srgbClr val="A6A6A6"/>
                </a:solidFill>
                <a:latin typeface="Calibri"/>
              </a:rPr>
              <a:t>supervised</a:t>
            </a:r>
            <a:r>
              <a:rPr lang="nl-NL" sz="2000" b="0" strike="noStrike" spc="-1" dirty="0">
                <a:solidFill>
                  <a:srgbClr val="A6A6A6"/>
                </a:solidFill>
                <a:latin typeface="Calibri"/>
              </a:rPr>
              <a:t> </a:t>
            </a:r>
            <a:r>
              <a:rPr lang="nl-NL" sz="2000" b="0" strike="noStrike" spc="-1" dirty="0" err="1">
                <a:solidFill>
                  <a:srgbClr val="A6A6A6"/>
                </a:solidFill>
                <a:latin typeface="Calibri"/>
              </a:rPr>
              <a:t>learning</a:t>
            </a:r>
            <a:r>
              <a:rPr lang="nl-NL" sz="2000" b="0" strike="noStrike" spc="-1" dirty="0">
                <a:solidFill>
                  <a:srgbClr val="A6A6A6"/>
                </a:solidFill>
                <a:latin typeface="Calibri"/>
              </a:rPr>
              <a:t> en </a:t>
            </a:r>
            <a:r>
              <a:rPr lang="nl-NL" sz="2000" b="0" strike="noStrike" spc="-1" dirty="0" err="1">
                <a:solidFill>
                  <a:srgbClr val="A6A6A6"/>
                </a:solidFill>
                <a:latin typeface="Calibri"/>
              </a:rPr>
              <a:t>reinforcement</a:t>
            </a:r>
            <a:r>
              <a:rPr lang="nl-NL" sz="2000" b="0" strike="noStrike" spc="-1" dirty="0">
                <a:solidFill>
                  <a:srgbClr val="A6A6A6"/>
                </a:solidFill>
                <a:latin typeface="Calibri"/>
              </a:rPr>
              <a:t> </a:t>
            </a:r>
            <a:r>
              <a:rPr lang="nl-NL" sz="2000" b="0" strike="noStrike" spc="-1" dirty="0" err="1">
                <a:solidFill>
                  <a:srgbClr val="A6A6A6"/>
                </a:solidFill>
                <a:latin typeface="Calibri"/>
              </a:rPr>
              <a:t>learning</a:t>
            </a:r>
            <a:r>
              <a:rPr lang="nl-NL" sz="2000" b="0" strike="noStrike" spc="-1" dirty="0">
                <a:solidFill>
                  <a:srgbClr val="A6A6A6"/>
                </a:solidFill>
                <a:latin typeface="Calibri"/>
              </a:rPr>
              <a:t>.</a:t>
            </a:r>
            <a:endParaRPr lang="en-US" sz="2000" b="0" strike="noStrike" spc="-1" dirty="0">
              <a:solidFill>
                <a:srgbClr val="000000"/>
              </a:solidFill>
              <a:latin typeface="Calibri"/>
            </a:endParaRPr>
          </a:p>
        </p:txBody>
      </p:sp>
      <p:pic>
        <p:nvPicPr>
          <p:cNvPr id="6" name="Picture 6">
            <a:extLst>
              <a:ext uri="{FF2B5EF4-FFF2-40B4-BE49-F238E27FC236}">
                <a16:creationId xmlns:a16="http://schemas.microsoft.com/office/drawing/2014/main" id="{28A05A8D-7DF5-4E99-BE45-27AA69718B29}"/>
              </a:ext>
            </a:extLst>
          </p:cNvPr>
          <p:cNvPicPr/>
          <p:nvPr/>
        </p:nvPicPr>
        <p:blipFill>
          <a:blip r:embed="rId2"/>
          <a:stretch/>
        </p:blipFill>
        <p:spPr>
          <a:xfrm>
            <a:off x="7819560" y="70560"/>
            <a:ext cx="1231560" cy="1333080"/>
          </a:xfrm>
          <a:prstGeom prst="rect">
            <a:avLst/>
          </a:prstGeom>
          <a:ln>
            <a:noFill/>
          </a:ln>
        </p:spPr>
      </p:pic>
      <p:sp>
        <p:nvSpPr>
          <p:cNvPr id="7" name="CustomShape 3">
            <a:extLst>
              <a:ext uri="{FF2B5EF4-FFF2-40B4-BE49-F238E27FC236}">
                <a16:creationId xmlns:a16="http://schemas.microsoft.com/office/drawing/2014/main" id="{D43B5B23-18D1-492D-BFCF-0673E8469446}"/>
              </a:ext>
            </a:extLst>
          </p:cNvPr>
          <p:cNvSpPr/>
          <p:nvPr/>
        </p:nvSpPr>
        <p:spPr>
          <a:xfrm>
            <a:off x="323926" y="5152320"/>
            <a:ext cx="2162099" cy="36468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nl-NL" spc="-1" dirty="0">
                <a:solidFill>
                  <a:srgbClr val="000000"/>
                </a:solidFill>
                <a:latin typeface="Calibri"/>
              </a:rPr>
              <a:t>Er bestaat geen</a:t>
            </a:r>
            <a:r>
              <a:rPr lang="nl-NL" sz="1800" b="0" strike="noStrike" spc="-1" dirty="0">
                <a:solidFill>
                  <a:srgbClr val="000000"/>
                </a:solidFill>
                <a:latin typeface="Calibri"/>
              </a:rPr>
              <a:t> y={}  </a:t>
            </a:r>
            <a:endParaRPr lang="en-US" sz="1800" b="0" strike="noStrike" spc="-1" dirty="0">
              <a:latin typeface="Calibri"/>
            </a:endParaRPr>
          </a:p>
        </p:txBody>
      </p:sp>
      <p:sp>
        <p:nvSpPr>
          <p:cNvPr id="8" name="CustomShape 4">
            <a:extLst>
              <a:ext uri="{FF2B5EF4-FFF2-40B4-BE49-F238E27FC236}">
                <a16:creationId xmlns:a16="http://schemas.microsoft.com/office/drawing/2014/main" id="{4E8F27AA-BF68-4318-BF21-8E0191B11394}"/>
              </a:ext>
            </a:extLst>
          </p:cNvPr>
          <p:cNvSpPr/>
          <p:nvPr/>
        </p:nvSpPr>
        <p:spPr>
          <a:xfrm flipH="1">
            <a:off x="628560" y="2924175"/>
            <a:ext cx="990690" cy="2114550"/>
          </a:xfrm>
          <a:custGeom>
            <a:avLst/>
            <a:gdLst/>
            <a:ahLst/>
            <a:cxnLst/>
            <a:rect l="l" t="t" r="r" b="b"/>
            <a:pathLst>
              <a:path w="21600" h="21600">
                <a:moveTo>
                  <a:pt x="0" y="0"/>
                </a:moveTo>
                <a:lnTo>
                  <a:pt x="21600" y="21600"/>
                </a:lnTo>
              </a:path>
            </a:pathLst>
          </a:custGeom>
          <a:noFill/>
          <a:ln w="76320">
            <a:tailEnd type="triangle" w="med" len="med"/>
          </a:ln>
        </p:spPr>
        <p:style>
          <a:lnRef idx="1">
            <a:schemeClr val="accent1"/>
          </a:lnRef>
          <a:fillRef idx="0">
            <a:schemeClr val="accent1"/>
          </a:fillRef>
          <a:effectRef idx="0">
            <a:schemeClr val="accent1"/>
          </a:effectRef>
          <a:fontRef idx="minor"/>
        </p:style>
        <p:txBody>
          <a:bodyPr/>
          <a:lstStyle/>
          <a:p>
            <a:endParaRPr lang="nl-NL"/>
          </a:p>
        </p:txBody>
      </p:sp>
      <p:sp>
        <p:nvSpPr>
          <p:cNvPr id="9" name="CustomShape 5">
            <a:extLst>
              <a:ext uri="{FF2B5EF4-FFF2-40B4-BE49-F238E27FC236}">
                <a16:creationId xmlns:a16="http://schemas.microsoft.com/office/drawing/2014/main" id="{6F268C41-6F33-460E-BC61-B14EEBCF1F64}"/>
              </a:ext>
            </a:extLst>
          </p:cNvPr>
          <p:cNvSpPr/>
          <p:nvPr/>
        </p:nvSpPr>
        <p:spPr>
          <a:xfrm flipH="1">
            <a:off x="3819450" y="3429000"/>
            <a:ext cx="1213200" cy="1820160"/>
          </a:xfrm>
          <a:custGeom>
            <a:avLst/>
            <a:gdLst/>
            <a:ahLst/>
            <a:cxnLst/>
            <a:rect l="l" t="t" r="r" b="b"/>
            <a:pathLst>
              <a:path w="21600" h="21600">
                <a:moveTo>
                  <a:pt x="0" y="0"/>
                </a:moveTo>
                <a:lnTo>
                  <a:pt x="21600" y="21600"/>
                </a:lnTo>
              </a:path>
            </a:pathLst>
          </a:custGeom>
          <a:noFill/>
          <a:ln w="76320">
            <a:tailEnd type="triangle" w="med" len="med"/>
          </a:ln>
        </p:spPr>
        <p:style>
          <a:lnRef idx="1">
            <a:schemeClr val="accent1"/>
          </a:lnRef>
          <a:fillRef idx="0">
            <a:schemeClr val="accent1"/>
          </a:fillRef>
          <a:effectRef idx="0">
            <a:schemeClr val="accent1"/>
          </a:effectRef>
          <a:fontRef idx="minor"/>
        </p:style>
        <p:txBody>
          <a:bodyPr/>
          <a:lstStyle/>
          <a:p>
            <a:endParaRPr lang="nl-NL"/>
          </a:p>
        </p:txBody>
      </p:sp>
      <p:pic>
        <p:nvPicPr>
          <p:cNvPr id="10" name="Picture 12">
            <a:extLst>
              <a:ext uri="{FF2B5EF4-FFF2-40B4-BE49-F238E27FC236}">
                <a16:creationId xmlns:a16="http://schemas.microsoft.com/office/drawing/2014/main" id="{B410B549-0604-40FF-A026-C5F71E72C6D6}"/>
              </a:ext>
            </a:extLst>
          </p:cNvPr>
          <p:cNvPicPr/>
          <p:nvPr/>
        </p:nvPicPr>
        <p:blipFill>
          <a:blip r:embed="rId3"/>
          <a:stretch/>
        </p:blipFill>
        <p:spPr>
          <a:xfrm>
            <a:off x="4078440" y="4964400"/>
            <a:ext cx="2160000" cy="1873440"/>
          </a:xfrm>
          <a:prstGeom prst="rect">
            <a:avLst/>
          </a:prstGeom>
          <a:ln>
            <a:noFill/>
          </a:ln>
        </p:spPr>
      </p:pic>
      <p:sp>
        <p:nvSpPr>
          <p:cNvPr id="11" name="CustomShape 6">
            <a:extLst>
              <a:ext uri="{FF2B5EF4-FFF2-40B4-BE49-F238E27FC236}">
                <a16:creationId xmlns:a16="http://schemas.microsoft.com/office/drawing/2014/main" id="{471B04FB-140C-4B67-AAD2-DD895FB2A5D4}"/>
              </a:ext>
            </a:extLst>
          </p:cNvPr>
          <p:cNvSpPr/>
          <p:nvPr/>
        </p:nvSpPr>
        <p:spPr>
          <a:xfrm>
            <a:off x="2905200" y="5152320"/>
            <a:ext cx="2525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nl-NL" spc="-1" dirty="0">
                <a:solidFill>
                  <a:srgbClr val="000000"/>
                </a:solidFill>
                <a:latin typeface="Calibri"/>
              </a:rPr>
              <a:t>Dus ook geen</a:t>
            </a:r>
            <a:endParaRPr lang="nl-NL" sz="1800" b="0" strike="noStrike" spc="-1" dirty="0">
              <a:latin typeface="Calibri"/>
            </a:endParaRPr>
          </a:p>
        </p:txBody>
      </p:sp>
    </p:spTree>
    <p:extLst>
      <p:ext uri="{BB962C8B-B14F-4D97-AF65-F5344CB8AC3E}">
        <p14:creationId xmlns:p14="http://schemas.microsoft.com/office/powerpoint/2010/main" val="1905771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ACBE26D1-74B0-4772-A995-EF99F16DDEDF}"/>
              </a:ext>
            </a:extLst>
          </p:cNvPr>
          <p:cNvSpPr txBox="1"/>
          <p:nvPr/>
        </p:nvSpPr>
        <p:spPr>
          <a:xfrm>
            <a:off x="523785" y="-35010"/>
            <a:ext cx="7886520" cy="1325160"/>
          </a:xfrm>
          <a:prstGeom prst="rect">
            <a:avLst/>
          </a:prstGeom>
          <a:noFill/>
          <a:ln>
            <a:noFill/>
          </a:ln>
        </p:spPr>
        <p:txBody>
          <a:bodyPr anchor="ctr">
            <a:noAutofit/>
          </a:bodyPr>
          <a:lstStyle/>
          <a:p>
            <a:pPr>
              <a:lnSpc>
                <a:spcPct val="90000"/>
              </a:lnSpc>
            </a:pPr>
            <a:r>
              <a:rPr lang="nl-NL" sz="4400" b="0" strike="noStrike" spc="-1" dirty="0">
                <a:solidFill>
                  <a:srgbClr val="000000"/>
                </a:solidFill>
                <a:latin typeface="Calibri Light"/>
              </a:rPr>
              <a:t>Definitie van </a:t>
            </a:r>
            <a:r>
              <a:rPr lang="nl-NL" sz="4400" b="0" strike="noStrike" spc="-1" dirty="0" err="1">
                <a:solidFill>
                  <a:srgbClr val="000000"/>
                </a:solidFill>
                <a:latin typeface="Calibri Light"/>
              </a:rPr>
              <a:t>unsupervised</a:t>
            </a:r>
            <a:r>
              <a:rPr lang="nl-NL" sz="4400" b="0" strike="noStrike" spc="-1" dirty="0">
                <a:solidFill>
                  <a:srgbClr val="000000"/>
                </a:solidFill>
                <a:latin typeface="Calibri Light"/>
              </a:rPr>
              <a:t> ML</a:t>
            </a:r>
            <a:endParaRPr lang="en-US" sz="4400" b="0" strike="noStrike" spc="-1" dirty="0">
              <a:solidFill>
                <a:srgbClr val="000000"/>
              </a:solidFill>
              <a:latin typeface="Calibri"/>
            </a:endParaRPr>
          </a:p>
        </p:txBody>
      </p:sp>
      <p:pic>
        <p:nvPicPr>
          <p:cNvPr id="4" name="Picture 6">
            <a:extLst>
              <a:ext uri="{FF2B5EF4-FFF2-40B4-BE49-F238E27FC236}">
                <a16:creationId xmlns:a16="http://schemas.microsoft.com/office/drawing/2014/main" id="{D901399E-418C-40BB-8024-6AA8E987CDBB}"/>
              </a:ext>
            </a:extLst>
          </p:cNvPr>
          <p:cNvPicPr/>
          <p:nvPr/>
        </p:nvPicPr>
        <p:blipFill>
          <a:blip r:embed="rId3"/>
          <a:stretch/>
        </p:blipFill>
        <p:spPr>
          <a:xfrm>
            <a:off x="7819560" y="70560"/>
            <a:ext cx="1231560" cy="1333080"/>
          </a:xfrm>
          <a:prstGeom prst="rect">
            <a:avLst/>
          </a:prstGeom>
          <a:ln>
            <a:noFill/>
          </a:ln>
        </p:spPr>
      </p:pic>
      <p:sp>
        <p:nvSpPr>
          <p:cNvPr id="5" name="CustomShape 3">
            <a:extLst>
              <a:ext uri="{FF2B5EF4-FFF2-40B4-BE49-F238E27FC236}">
                <a16:creationId xmlns:a16="http://schemas.microsoft.com/office/drawing/2014/main" id="{D35F2329-730D-4F65-AD82-98BC39AA128D}"/>
              </a:ext>
            </a:extLst>
          </p:cNvPr>
          <p:cNvSpPr/>
          <p:nvPr/>
        </p:nvSpPr>
        <p:spPr>
          <a:xfrm>
            <a:off x="571024" y="3857082"/>
            <a:ext cx="4271775" cy="2381760"/>
          </a:xfrm>
          <a:prstGeom prst="rect">
            <a:avLst/>
          </a:prstGeom>
          <a:noFill/>
          <a:ln>
            <a:noFill/>
          </a:ln>
        </p:spPr>
        <p:style>
          <a:lnRef idx="0">
            <a:scrgbClr r="0" g="0" b="0"/>
          </a:lnRef>
          <a:fillRef idx="0">
            <a:scrgbClr r="0" g="0" b="0"/>
          </a:fillRef>
          <a:effectRef idx="0">
            <a:scrgbClr r="0" g="0" b="0"/>
          </a:effectRef>
          <a:fontRef idx="minor"/>
        </p:style>
        <p:txBody>
          <a:bodyPr>
            <a:normAutofit fontScale="86500"/>
          </a:bodyPr>
          <a:lstStyle/>
          <a:p>
            <a:pPr>
              <a:lnSpc>
                <a:spcPct val="100000"/>
              </a:lnSpc>
              <a:spcBef>
                <a:spcPts val="400"/>
              </a:spcBef>
              <a:tabLst>
                <a:tab pos="0" algn="l"/>
              </a:tabLst>
            </a:pPr>
            <a:r>
              <a:rPr lang="en-US" sz="2000" b="1" strike="noStrike" spc="-1" dirty="0">
                <a:solidFill>
                  <a:srgbClr val="000000"/>
                </a:solidFill>
                <a:latin typeface="Calibri"/>
              </a:rPr>
              <a:t>Dimensionality Reduction</a:t>
            </a:r>
            <a:endParaRPr lang="en-US" sz="2000" b="0" strike="noStrike" spc="-1" dirty="0">
              <a:latin typeface="Calibri"/>
            </a:endParaRPr>
          </a:p>
          <a:p>
            <a:pPr>
              <a:lnSpc>
                <a:spcPct val="100000"/>
              </a:lnSpc>
              <a:spcBef>
                <a:spcPts val="400"/>
              </a:spcBef>
              <a:tabLst>
                <a:tab pos="0" algn="l"/>
              </a:tabLst>
            </a:pPr>
            <a:r>
              <a:rPr lang="nl-NL" sz="2000" b="0" strike="noStrike" spc="-1" dirty="0">
                <a:solidFill>
                  <a:srgbClr val="000000"/>
                </a:solidFill>
                <a:latin typeface="Calibri"/>
              </a:rPr>
              <a:t>In de statistiek, machine </a:t>
            </a:r>
            <a:r>
              <a:rPr lang="nl-NL" sz="2000" b="0" strike="noStrike" spc="-1" dirty="0" err="1">
                <a:solidFill>
                  <a:srgbClr val="000000"/>
                </a:solidFill>
                <a:latin typeface="Calibri"/>
              </a:rPr>
              <a:t>learning</a:t>
            </a:r>
            <a:r>
              <a:rPr lang="nl-NL" sz="2000" b="0" strike="noStrike" spc="-1" dirty="0">
                <a:solidFill>
                  <a:srgbClr val="000000"/>
                </a:solidFill>
                <a:latin typeface="Calibri"/>
              </a:rPr>
              <a:t> en informatietheorie is dimensionaliteitsreductie of dimensiereductie het proces van het verminderen van het aantal willekeurige variabelen dat in beschouwing wordt genomen door een set van hoofdvariabelen te verkrijgen.</a:t>
            </a:r>
            <a:endParaRPr lang="en-US" sz="2000" b="0" strike="noStrike" spc="-1" dirty="0">
              <a:latin typeface="Calibri"/>
            </a:endParaRPr>
          </a:p>
        </p:txBody>
      </p:sp>
      <p:sp>
        <p:nvSpPr>
          <p:cNvPr id="6" name="CustomShape 4">
            <a:extLst>
              <a:ext uri="{FF2B5EF4-FFF2-40B4-BE49-F238E27FC236}">
                <a16:creationId xmlns:a16="http://schemas.microsoft.com/office/drawing/2014/main" id="{70B860F8-02B1-48F8-B07D-0B2AD87CEA5B}"/>
              </a:ext>
            </a:extLst>
          </p:cNvPr>
          <p:cNvSpPr/>
          <p:nvPr/>
        </p:nvSpPr>
        <p:spPr>
          <a:xfrm>
            <a:off x="4895280" y="3847680"/>
            <a:ext cx="3691440" cy="229500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a:lnSpc>
                <a:spcPct val="100000"/>
              </a:lnSpc>
              <a:spcBef>
                <a:spcPts val="400"/>
              </a:spcBef>
              <a:tabLst>
                <a:tab pos="0" algn="l"/>
              </a:tabLst>
            </a:pPr>
            <a:r>
              <a:rPr lang="en-US" b="1" strike="noStrike" spc="-1" dirty="0">
                <a:solidFill>
                  <a:srgbClr val="000000"/>
                </a:solidFill>
                <a:latin typeface="Calibri"/>
              </a:rPr>
              <a:t>Cluster Analysis </a:t>
            </a:r>
            <a:endParaRPr lang="en-US" b="0" strike="noStrike" spc="-1" dirty="0">
              <a:latin typeface="Calibri"/>
            </a:endParaRPr>
          </a:p>
          <a:p>
            <a:pPr>
              <a:lnSpc>
                <a:spcPct val="100000"/>
              </a:lnSpc>
              <a:spcBef>
                <a:spcPts val="400"/>
              </a:spcBef>
              <a:tabLst>
                <a:tab pos="0" algn="l"/>
              </a:tabLst>
            </a:pPr>
            <a:r>
              <a:rPr lang="nl-NL" sz="1700" strike="noStrike" spc="-1" dirty="0">
                <a:solidFill>
                  <a:srgbClr val="000000"/>
                </a:solidFill>
                <a:latin typeface="Calibri"/>
              </a:rPr>
              <a:t>Clusteranalyse of clustering is de taak om een ​​reeks objecten zodanig te groeperen dat objecten in dezelfde groep (een cluster) meer op elkaar lijken (in zekere zin) dan op objecten in andere groepen (clusters).</a:t>
            </a:r>
            <a:endParaRPr lang="en-US" sz="1700" strike="noStrike" spc="-1" dirty="0">
              <a:latin typeface="Calibri"/>
            </a:endParaRPr>
          </a:p>
        </p:txBody>
      </p:sp>
      <p:sp>
        <p:nvSpPr>
          <p:cNvPr id="7" name="CustomShape 5">
            <a:extLst>
              <a:ext uri="{FF2B5EF4-FFF2-40B4-BE49-F238E27FC236}">
                <a16:creationId xmlns:a16="http://schemas.microsoft.com/office/drawing/2014/main" id="{6EB0682C-73FD-42F5-BD68-F49121B4186E}"/>
              </a:ext>
            </a:extLst>
          </p:cNvPr>
          <p:cNvSpPr/>
          <p:nvPr/>
        </p:nvSpPr>
        <p:spPr>
          <a:xfrm>
            <a:off x="564780" y="6272406"/>
            <a:ext cx="8229240" cy="482400"/>
          </a:xfrm>
          <a:prstGeom prst="rect">
            <a:avLst/>
          </a:prstGeom>
          <a:noFill/>
          <a:ln>
            <a:noFill/>
          </a:ln>
        </p:spPr>
        <p:style>
          <a:lnRef idx="0">
            <a:scrgbClr r="0" g="0" b="0"/>
          </a:lnRef>
          <a:fillRef idx="0">
            <a:scrgbClr r="0" g="0" b="0"/>
          </a:fillRef>
          <a:effectRef idx="0">
            <a:scrgbClr r="0" g="0" b="0"/>
          </a:effectRef>
          <a:fontRef idx="minor"/>
        </p:style>
        <p:txBody>
          <a:bodyPr>
            <a:normAutofit fontScale="85000" lnSpcReduction="10000"/>
          </a:bodyPr>
          <a:lstStyle/>
          <a:p>
            <a:pPr>
              <a:lnSpc>
                <a:spcPct val="100000"/>
              </a:lnSpc>
              <a:spcBef>
                <a:spcPts val="400"/>
              </a:spcBef>
              <a:tabLst>
                <a:tab pos="0" algn="l"/>
              </a:tabLst>
            </a:pPr>
            <a:r>
              <a:rPr lang="nl-NL" sz="2000" b="1" strike="noStrike" spc="-1" dirty="0">
                <a:solidFill>
                  <a:srgbClr val="767171"/>
                </a:solidFill>
                <a:latin typeface="Calibri"/>
              </a:rPr>
              <a:t>Andere voorbeelden </a:t>
            </a:r>
            <a:r>
              <a:rPr lang="nl-NL" sz="2000" b="0" strike="noStrike" spc="-1" dirty="0" err="1">
                <a:solidFill>
                  <a:srgbClr val="767171"/>
                </a:solidFill>
                <a:latin typeface="Calibri"/>
              </a:rPr>
              <a:t>association</a:t>
            </a:r>
            <a:r>
              <a:rPr lang="nl-NL" sz="2000" b="0" strike="noStrike" spc="-1" dirty="0">
                <a:solidFill>
                  <a:srgbClr val="767171"/>
                </a:solidFill>
                <a:latin typeface="Calibri"/>
              </a:rPr>
              <a:t> </a:t>
            </a:r>
            <a:r>
              <a:rPr lang="nl-NL" sz="2000" b="0" strike="noStrike" spc="-1" dirty="0" err="1">
                <a:solidFill>
                  <a:srgbClr val="767171"/>
                </a:solidFill>
                <a:latin typeface="Calibri"/>
              </a:rPr>
              <a:t>rule</a:t>
            </a:r>
            <a:r>
              <a:rPr lang="nl-NL" sz="2000" b="0" strike="noStrike" spc="-1" dirty="0">
                <a:solidFill>
                  <a:srgbClr val="767171"/>
                </a:solidFill>
                <a:latin typeface="Calibri"/>
              </a:rPr>
              <a:t>, </a:t>
            </a:r>
            <a:r>
              <a:rPr lang="nl-NL" sz="2000" b="0" strike="noStrike" spc="-1" dirty="0" err="1">
                <a:solidFill>
                  <a:srgbClr val="767171"/>
                </a:solidFill>
                <a:latin typeface="Calibri"/>
              </a:rPr>
              <a:t>anomaly</a:t>
            </a:r>
            <a:r>
              <a:rPr lang="nl-NL" sz="2000" b="0" strike="noStrike" spc="-1" dirty="0">
                <a:solidFill>
                  <a:srgbClr val="767171"/>
                </a:solidFill>
                <a:latin typeface="Calibri"/>
              </a:rPr>
              <a:t> </a:t>
            </a:r>
            <a:r>
              <a:rPr lang="nl-NL" sz="2000" b="0" strike="noStrike" spc="-1" dirty="0" err="1">
                <a:solidFill>
                  <a:srgbClr val="767171"/>
                </a:solidFill>
                <a:latin typeface="Calibri"/>
              </a:rPr>
              <a:t>detection</a:t>
            </a:r>
            <a:r>
              <a:rPr lang="nl-NL" sz="2000" b="0" strike="noStrike" spc="-1" dirty="0">
                <a:solidFill>
                  <a:srgbClr val="767171"/>
                </a:solidFill>
                <a:latin typeface="Calibri"/>
              </a:rPr>
              <a:t> (</a:t>
            </a:r>
            <a:r>
              <a:rPr lang="nl-NL" sz="2000" b="0" strike="noStrike" spc="-1" dirty="0" err="1">
                <a:solidFill>
                  <a:srgbClr val="767171"/>
                </a:solidFill>
                <a:latin typeface="Calibri"/>
              </a:rPr>
              <a:t>isolation</a:t>
            </a:r>
            <a:r>
              <a:rPr lang="nl-NL" sz="2000" b="0" strike="noStrike" spc="-1" dirty="0">
                <a:solidFill>
                  <a:srgbClr val="767171"/>
                </a:solidFill>
                <a:latin typeface="Calibri"/>
              </a:rPr>
              <a:t> </a:t>
            </a:r>
            <a:r>
              <a:rPr lang="nl-NL" sz="2000" b="0" strike="noStrike" spc="-1" dirty="0" err="1">
                <a:solidFill>
                  <a:srgbClr val="767171"/>
                </a:solidFill>
                <a:latin typeface="Calibri"/>
              </a:rPr>
              <a:t>forest</a:t>
            </a:r>
            <a:r>
              <a:rPr lang="nl-NL" sz="2000" b="0" strike="noStrike" spc="-1" dirty="0">
                <a:solidFill>
                  <a:srgbClr val="767171"/>
                </a:solidFill>
                <a:latin typeface="Calibri"/>
              </a:rPr>
              <a:t>, DBSCAN) </a:t>
            </a:r>
            <a:endParaRPr lang="nl-NL" sz="2000" b="0" strike="noStrike" spc="-1" dirty="0">
              <a:latin typeface="Calibri"/>
            </a:endParaRPr>
          </a:p>
        </p:txBody>
      </p:sp>
      <p:sp>
        <p:nvSpPr>
          <p:cNvPr id="8" name="TextShape 2">
            <a:extLst>
              <a:ext uri="{FF2B5EF4-FFF2-40B4-BE49-F238E27FC236}">
                <a16:creationId xmlns:a16="http://schemas.microsoft.com/office/drawing/2014/main" id="{4D304500-8892-4F15-8703-2FCC5A575C00}"/>
              </a:ext>
            </a:extLst>
          </p:cNvPr>
          <p:cNvSpPr txBox="1"/>
          <p:nvPr/>
        </p:nvSpPr>
        <p:spPr>
          <a:xfrm>
            <a:off x="523785" y="1198358"/>
            <a:ext cx="8229240" cy="2655802"/>
          </a:xfrm>
          <a:prstGeom prst="rect">
            <a:avLst/>
          </a:prstGeom>
          <a:noFill/>
          <a:ln>
            <a:noFill/>
          </a:ln>
        </p:spPr>
        <p:txBody>
          <a:bodyPr>
            <a:noAutofit/>
          </a:bodyPr>
          <a:lstStyle/>
          <a:p>
            <a:pPr>
              <a:lnSpc>
                <a:spcPct val="100000"/>
              </a:lnSpc>
              <a:spcBef>
                <a:spcPts val="400"/>
              </a:spcBef>
              <a:tabLst>
                <a:tab pos="0" algn="l"/>
              </a:tabLst>
            </a:pPr>
            <a:r>
              <a:rPr lang="en-US" sz="2000" b="1" strike="noStrike" spc="-1" dirty="0">
                <a:solidFill>
                  <a:srgbClr val="000000"/>
                </a:solidFill>
                <a:latin typeface="Calibri"/>
              </a:rPr>
              <a:t>Unsupervised machine learning</a:t>
            </a:r>
            <a:r>
              <a:rPr lang="en-US" sz="2000" b="0" strike="noStrike" spc="-1" dirty="0">
                <a:solidFill>
                  <a:srgbClr val="000000"/>
                </a:solidFill>
                <a:latin typeface="Calibri"/>
              </a:rPr>
              <a:t> </a:t>
            </a:r>
            <a:r>
              <a:rPr lang="nl-NL" sz="2000" b="0" strike="noStrike" spc="-1" dirty="0">
                <a:solidFill>
                  <a:srgbClr val="A6A6A6"/>
                </a:solidFill>
                <a:latin typeface="Calibri"/>
              </a:rPr>
              <a:t>is de taak van machine </a:t>
            </a:r>
            <a:r>
              <a:rPr lang="nl-NL" sz="2000" b="0" strike="noStrike" spc="-1" dirty="0" err="1">
                <a:solidFill>
                  <a:srgbClr val="A6A6A6"/>
                </a:solidFill>
                <a:latin typeface="Calibri"/>
              </a:rPr>
              <a:t>learning</a:t>
            </a:r>
            <a:r>
              <a:rPr lang="nl-NL" sz="2000" b="0" strike="noStrike" spc="-1" dirty="0">
                <a:solidFill>
                  <a:srgbClr val="A6A6A6"/>
                </a:solidFill>
                <a:latin typeface="Calibri"/>
              </a:rPr>
              <a:t> om een ​​functie af te leiden om verborgen structuren te beschrijven uit </a:t>
            </a:r>
            <a:r>
              <a:rPr lang="nl-NL" sz="2000" b="0" strike="noStrike" spc="-1" dirty="0">
                <a:solidFill>
                  <a:schemeClr val="accent6"/>
                </a:solidFill>
                <a:latin typeface="Calibri"/>
              </a:rPr>
              <a:t>“</a:t>
            </a:r>
            <a:r>
              <a:rPr lang="nl-NL" sz="2000" b="0" strike="noStrike" spc="-1" dirty="0" err="1">
                <a:solidFill>
                  <a:schemeClr val="accent6"/>
                </a:solidFill>
                <a:latin typeface="Calibri"/>
              </a:rPr>
              <a:t>unlabeled</a:t>
            </a:r>
            <a:r>
              <a:rPr lang="nl-NL" sz="2000" b="0" strike="noStrike" spc="-1" dirty="0">
                <a:solidFill>
                  <a:schemeClr val="accent6"/>
                </a:solidFill>
                <a:latin typeface="Calibri"/>
              </a:rPr>
              <a:t>" data </a:t>
            </a:r>
            <a:r>
              <a:rPr lang="nl-NL" sz="2000" b="0" strike="noStrike" spc="-1" dirty="0">
                <a:solidFill>
                  <a:srgbClr val="A6A6A6"/>
                </a:solidFill>
                <a:latin typeface="Calibri"/>
              </a:rPr>
              <a:t>(een classificatie of categorisatie is niet inbegrepen in de observaties). Omdat de voorbeelden die aan de leerling worden gegeven </a:t>
            </a:r>
            <a:r>
              <a:rPr lang="nl-NL" sz="2000" b="0" strike="noStrike" spc="-1" dirty="0" err="1">
                <a:solidFill>
                  <a:srgbClr val="A6A6A6"/>
                </a:solidFill>
                <a:latin typeface="Calibri"/>
              </a:rPr>
              <a:t>unlabeled</a:t>
            </a:r>
            <a:r>
              <a:rPr lang="nl-NL" sz="2000" b="0" strike="noStrike" spc="-1" dirty="0">
                <a:solidFill>
                  <a:srgbClr val="A6A6A6"/>
                </a:solidFill>
                <a:latin typeface="Calibri"/>
              </a:rPr>
              <a:t> zijn, is er geen evaluatie van de </a:t>
            </a:r>
            <a:r>
              <a:rPr lang="nl-NL" sz="2000" b="0" strike="noStrike" spc="-1" dirty="0" err="1">
                <a:solidFill>
                  <a:srgbClr val="C00000"/>
                </a:solidFill>
                <a:latin typeface="Calibri"/>
              </a:rPr>
              <a:t>accuracy</a:t>
            </a:r>
            <a:r>
              <a:rPr lang="nl-NL" sz="2000" b="0" strike="noStrike" spc="-1" dirty="0">
                <a:solidFill>
                  <a:srgbClr val="A6A6A6"/>
                </a:solidFill>
                <a:latin typeface="Calibri"/>
              </a:rPr>
              <a:t> van de structuur die wordt uitgevoerd door het relevante algoritme, wat een manier is om </a:t>
            </a:r>
            <a:r>
              <a:rPr lang="nl-NL" sz="2000" b="0" strike="noStrike" spc="-1" dirty="0" err="1">
                <a:solidFill>
                  <a:srgbClr val="A6A6A6"/>
                </a:solidFill>
                <a:latin typeface="Calibri"/>
              </a:rPr>
              <a:t>unsupervised</a:t>
            </a:r>
            <a:r>
              <a:rPr lang="nl-NL" sz="2000" b="0" strike="noStrike" spc="-1" dirty="0">
                <a:solidFill>
                  <a:srgbClr val="A6A6A6"/>
                </a:solidFill>
                <a:latin typeface="Calibri"/>
              </a:rPr>
              <a:t> </a:t>
            </a:r>
            <a:r>
              <a:rPr lang="nl-NL" sz="2000" b="0" strike="noStrike" spc="-1" dirty="0" err="1">
                <a:solidFill>
                  <a:srgbClr val="A6A6A6"/>
                </a:solidFill>
                <a:latin typeface="Calibri"/>
              </a:rPr>
              <a:t>learning</a:t>
            </a:r>
            <a:r>
              <a:rPr lang="nl-NL" sz="2000" b="0" strike="noStrike" spc="-1" dirty="0">
                <a:solidFill>
                  <a:srgbClr val="A6A6A6"/>
                </a:solidFill>
                <a:latin typeface="Calibri"/>
              </a:rPr>
              <a:t> te onderscheiden van </a:t>
            </a:r>
            <a:r>
              <a:rPr lang="nl-NL" sz="2000" b="0" strike="noStrike" spc="-1" dirty="0" err="1">
                <a:solidFill>
                  <a:srgbClr val="A6A6A6"/>
                </a:solidFill>
                <a:latin typeface="Calibri"/>
              </a:rPr>
              <a:t>supervised</a:t>
            </a:r>
            <a:r>
              <a:rPr lang="nl-NL" sz="2000" b="0" strike="noStrike" spc="-1" dirty="0">
                <a:solidFill>
                  <a:srgbClr val="A6A6A6"/>
                </a:solidFill>
                <a:latin typeface="Calibri"/>
              </a:rPr>
              <a:t> </a:t>
            </a:r>
            <a:r>
              <a:rPr lang="nl-NL" sz="2000" b="0" strike="noStrike" spc="-1" dirty="0" err="1">
                <a:solidFill>
                  <a:srgbClr val="A6A6A6"/>
                </a:solidFill>
                <a:latin typeface="Calibri"/>
              </a:rPr>
              <a:t>learning</a:t>
            </a:r>
            <a:r>
              <a:rPr lang="nl-NL" sz="2000" b="0" strike="noStrike" spc="-1" dirty="0">
                <a:solidFill>
                  <a:srgbClr val="A6A6A6"/>
                </a:solidFill>
                <a:latin typeface="Calibri"/>
              </a:rPr>
              <a:t> en </a:t>
            </a:r>
            <a:r>
              <a:rPr lang="nl-NL" sz="2000" b="0" strike="noStrike" spc="-1" dirty="0" err="1">
                <a:solidFill>
                  <a:srgbClr val="A6A6A6"/>
                </a:solidFill>
                <a:latin typeface="Calibri"/>
              </a:rPr>
              <a:t>reinforcement</a:t>
            </a:r>
            <a:r>
              <a:rPr lang="nl-NL" sz="2000" b="0" strike="noStrike" spc="-1" dirty="0">
                <a:solidFill>
                  <a:srgbClr val="A6A6A6"/>
                </a:solidFill>
                <a:latin typeface="Calibri"/>
              </a:rPr>
              <a:t> </a:t>
            </a:r>
            <a:r>
              <a:rPr lang="nl-NL" sz="2000" b="0" strike="noStrike" spc="-1" dirty="0" err="1">
                <a:solidFill>
                  <a:srgbClr val="A6A6A6"/>
                </a:solidFill>
                <a:latin typeface="Calibri"/>
              </a:rPr>
              <a:t>learning</a:t>
            </a:r>
            <a:r>
              <a:rPr lang="nl-NL" sz="2000" b="0" strike="noStrike" spc="-1" dirty="0">
                <a:solidFill>
                  <a:srgbClr val="A6A6A6"/>
                </a:solidFill>
                <a:latin typeface="Calibri"/>
              </a:rPr>
              <a:t>.</a:t>
            </a:r>
            <a:endParaRPr lang="en-US" sz="2000" b="0" strike="noStrike" spc="-1" dirty="0">
              <a:solidFill>
                <a:srgbClr val="000000"/>
              </a:solidFill>
              <a:latin typeface="Calibri"/>
            </a:endParaRPr>
          </a:p>
        </p:txBody>
      </p:sp>
    </p:spTree>
    <p:extLst>
      <p:ext uri="{BB962C8B-B14F-4D97-AF65-F5344CB8AC3E}">
        <p14:creationId xmlns:p14="http://schemas.microsoft.com/office/powerpoint/2010/main" val="59041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2152560" y="365040"/>
            <a:ext cx="7886520" cy="1325160"/>
          </a:xfrm>
          <a:prstGeom prst="rect">
            <a:avLst/>
          </a:prstGeom>
          <a:noFill/>
          <a:ln>
            <a:noFill/>
          </a:ln>
        </p:spPr>
        <p:txBody>
          <a:bodyPr anchor="ctr">
            <a:noAutofit/>
          </a:bodyPr>
          <a:lstStyle/>
          <a:p>
            <a:endParaRPr lang="en-US" spc="-1">
              <a:solidFill>
                <a:srgbClr val="000000"/>
              </a:solidFill>
              <a:latin typeface="Calibri"/>
            </a:endParaRPr>
          </a:p>
        </p:txBody>
      </p:sp>
      <p:sp>
        <p:nvSpPr>
          <p:cNvPr id="241" name="TextShape 2"/>
          <p:cNvSpPr txBox="1"/>
          <p:nvPr/>
        </p:nvSpPr>
        <p:spPr>
          <a:xfrm>
            <a:off x="1981200" y="2086920"/>
            <a:ext cx="8229240" cy="4038840"/>
          </a:xfrm>
          <a:prstGeom prst="rect">
            <a:avLst/>
          </a:prstGeom>
          <a:noFill/>
          <a:ln>
            <a:noFill/>
          </a:ln>
        </p:spPr>
        <p:txBody>
          <a:bodyPr>
            <a:noAutofit/>
          </a:bodyPr>
          <a:lstStyle/>
          <a:p>
            <a:endParaRPr lang="en-US" sz="2800" spc="-1">
              <a:solidFill>
                <a:srgbClr val="000000"/>
              </a:solidFill>
              <a:latin typeface="Calibri"/>
            </a:endParaRPr>
          </a:p>
        </p:txBody>
      </p:sp>
      <p:sp>
        <p:nvSpPr>
          <p:cNvPr id="242" name="CustomShape 3"/>
          <p:cNvSpPr/>
          <p:nvPr/>
        </p:nvSpPr>
        <p:spPr>
          <a:xfrm>
            <a:off x="0" y="0"/>
            <a:ext cx="12301538" cy="6857640"/>
          </a:xfrm>
          <a:prstGeom prst="rect">
            <a:avLst/>
          </a:prstGeom>
          <a:solidFill>
            <a:schemeClr val="tx2">
              <a:lumMod val="60000"/>
              <a:lumOff val="40000"/>
            </a:schemeClr>
          </a:solidFill>
          <a:ln>
            <a:solidFill>
              <a:schemeClr val="bg1"/>
            </a:solidFill>
          </a:ln>
        </p:spPr>
        <p:style>
          <a:lnRef idx="1">
            <a:schemeClr val="accent1"/>
          </a:lnRef>
          <a:fillRef idx="3">
            <a:schemeClr val="accent1"/>
          </a:fillRef>
          <a:effectRef idx="2">
            <a:schemeClr val="accent1"/>
          </a:effectRef>
          <a:fontRef idx="minor"/>
        </p:style>
        <p:txBody>
          <a:bodyPr/>
          <a:lstStyle/>
          <a:p>
            <a:endParaRPr lang="nl-NL"/>
          </a:p>
        </p:txBody>
      </p:sp>
      <p:sp>
        <p:nvSpPr>
          <p:cNvPr id="243" name="CustomShape 4"/>
          <p:cNvSpPr/>
          <p:nvPr/>
        </p:nvSpPr>
        <p:spPr>
          <a:xfrm>
            <a:off x="3092520" y="1544760"/>
            <a:ext cx="7323480" cy="8295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4800" spc="-1" dirty="0">
                <a:solidFill>
                  <a:srgbClr val="FFFFFF"/>
                </a:solidFill>
                <a:latin typeface="Aharoni"/>
              </a:rPr>
              <a:t>Clustering</a:t>
            </a:r>
            <a:endParaRPr lang="en-US" sz="4800" spc="-1" dirty="0">
              <a:latin typeface="Calibri"/>
            </a:endParaRPr>
          </a:p>
        </p:txBody>
      </p:sp>
      <p:sp>
        <p:nvSpPr>
          <p:cNvPr id="6" name="PlaceHolder 5"/>
          <p:cNvSpPr>
            <a:spLocks noGrp="1"/>
          </p:cNvSpPr>
          <p:nvPr>
            <p:ph type="sldNum" idx="5"/>
          </p:nvPr>
        </p:nvSpPr>
        <p:spPr>
          <a:xfrm>
            <a:off x="6458040" y="6356520"/>
            <a:ext cx="2057040" cy="364680"/>
          </a:xfrm>
          <a:prstGeom prst="rect">
            <a:avLst/>
          </a:prstGeom>
        </p:spPr>
        <p:txBody>
          <a:bodyPr anchor="ctr">
            <a:noAutofit/>
          </a:bodyPr>
          <a:lstStyle>
            <a:defPPr>
              <a:defRPr lang="en-US"/>
            </a:defPPr>
            <a:lvl1pPr marL="0" algn="r" defTabSz="914400" rtl="0" eaLnBrk="1" latinLnBrk="0" hangingPunct="1">
              <a:lnSpc>
                <a:spcPct val="100000"/>
              </a:lnSpc>
              <a:defRPr lang="nl-NL" sz="1200" b="0" strike="noStrike" kern="1200" spc="-1">
                <a:solidFill>
                  <a:srgbClr val="8B8B8B"/>
                </a:solidFill>
                <a:latin typeface="Calibri"/>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A42D56-0434-4C73-8BC6-7BBC8B2232A0}" type="slidenum">
              <a:rPr lang="en-US" smtClean="0"/>
              <a:pPr/>
              <a:t>9</a:t>
            </a:fld>
            <a:endParaRPr/>
          </a:p>
        </p:txBody>
      </p:sp>
    </p:spTree>
    <p:extLst>
      <p:ext uri="{BB962C8B-B14F-4D97-AF65-F5344CB8AC3E}">
        <p14:creationId xmlns:p14="http://schemas.microsoft.com/office/powerpoint/2010/main" val="3595998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f4e78d3a-cc61-49cd-8a14-f134b73d0dc7" xsi:nil="true"/>
    <lcf76f155ced4ddcb4097134ff3c332f xmlns="13154f4b-2f33-414c-8955-8f00ff7c60b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8D8B059F7DCE246A0491CCFFD5598AC" ma:contentTypeVersion="15" ma:contentTypeDescription="Een nieuw document maken." ma:contentTypeScope="" ma:versionID="c1ee1f5f26ca41a56f80b88e69a27781">
  <xsd:schema xmlns:xsd="http://www.w3.org/2001/XMLSchema" xmlns:xs="http://www.w3.org/2001/XMLSchema" xmlns:p="http://schemas.microsoft.com/office/2006/metadata/properties" xmlns:ns2="13154f4b-2f33-414c-8955-8f00ff7c60b7" xmlns:ns3="f4e78d3a-cc61-49cd-8a14-f134b73d0dc7" targetNamespace="http://schemas.microsoft.com/office/2006/metadata/properties" ma:root="true" ma:fieldsID="4e631ac2892a971ffdd9d263733405c4" ns2:_="" ns3:_="">
    <xsd:import namespace="13154f4b-2f33-414c-8955-8f00ff7c60b7"/>
    <xsd:import namespace="f4e78d3a-cc61-49cd-8a14-f134b73d0dc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LengthInSeconds" minOccurs="0"/>
                <xsd:element ref="ns2:MediaServiceDateTake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154f4b-2f33-414c-8955-8f00ff7c60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Afbeeldingtags" ma:readOnly="false" ma:fieldId="{5cf76f15-5ced-4ddc-b409-7134ff3c332f}" ma:taxonomyMulti="true" ma:sspId="32d39682-ccf7-48d8-962f-2ca2d3d56b7f"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4e78d3a-cc61-49cd-8a14-f134b73d0dc7" elementFormDefault="qualified">
    <xsd:import namespace="http://schemas.microsoft.com/office/2006/documentManagement/types"/>
    <xsd:import namespace="http://schemas.microsoft.com/office/infopath/2007/PartnerControls"/>
    <xsd:element name="SharedWithUsers" ma:index="15"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Gedeeld met details" ma:internalName="SharedWithDetails" ma:readOnly="true">
      <xsd:simpleType>
        <xsd:restriction base="dms:Note">
          <xsd:maxLength value="255"/>
        </xsd:restriction>
      </xsd:simpleType>
    </xsd:element>
    <xsd:element name="TaxCatchAll" ma:index="21" nillable="true" ma:displayName="Taxonomy Catch All Column" ma:hidden="true" ma:list="{5e95476c-48fe-47d3-8cbf-a1f09fb3c5ef}" ma:internalName="TaxCatchAll" ma:showField="CatchAllData" ma:web="f4e78d3a-cc61-49cd-8a14-f134b73d0d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4B86FA-BD85-44AA-ACD8-AE23C17DD3ED}">
  <ds:schemaRefs>
    <ds:schemaRef ds:uri="http://schemas.microsoft.com/sharepoint/v3/contenttype/forms"/>
  </ds:schemaRefs>
</ds:datastoreItem>
</file>

<file path=customXml/itemProps2.xml><?xml version="1.0" encoding="utf-8"?>
<ds:datastoreItem xmlns:ds="http://schemas.openxmlformats.org/officeDocument/2006/customXml" ds:itemID="{DC1CF44C-E8A9-4D22-98CD-61AFFFAC7F1B}">
  <ds:schemaRefs>
    <ds:schemaRef ds:uri="http://purl.org/dc/dcmitype/"/>
    <ds:schemaRef ds:uri="13154f4b-2f33-414c-8955-8f00ff7c60b7"/>
    <ds:schemaRef ds:uri="http://purl.org/dc/elements/1.1/"/>
    <ds:schemaRef ds:uri="http://schemas.microsoft.com/office/2006/documentManagement/types"/>
    <ds:schemaRef ds:uri="http://schemas.microsoft.com/office/2006/metadata/properties"/>
    <ds:schemaRef ds:uri="http://www.w3.org/XML/1998/namespace"/>
    <ds:schemaRef ds:uri="http://purl.org/dc/terms/"/>
    <ds:schemaRef ds:uri="f4e78d3a-cc61-49cd-8a14-f134b73d0dc7"/>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13B8CD92-9E54-471E-92EC-E2B11FF9B1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154f4b-2f33-414c-8955-8f00ff7c60b7"/>
    <ds:schemaRef ds:uri="f4e78d3a-cc61-49cd-8a14-f134b73d0d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22727</TotalTime>
  <Words>3036</Words>
  <Application>Microsoft Office PowerPoint</Application>
  <PresentationFormat>Breedbeeld</PresentationFormat>
  <Paragraphs>378</Paragraphs>
  <Slides>48</Slides>
  <Notes>17</Notes>
  <HiddenSlides>7</HiddenSlides>
  <MMClips>0</MMClips>
  <ScaleCrop>false</ScaleCrop>
  <HeadingPairs>
    <vt:vector size="6" baseType="variant">
      <vt:variant>
        <vt:lpstr>Gebruikte lettertypen</vt:lpstr>
      </vt:variant>
      <vt:variant>
        <vt:i4>12</vt:i4>
      </vt:variant>
      <vt:variant>
        <vt:lpstr>Thema</vt:lpstr>
      </vt:variant>
      <vt:variant>
        <vt:i4>1</vt:i4>
      </vt:variant>
      <vt:variant>
        <vt:lpstr>Diatitels</vt:lpstr>
      </vt:variant>
      <vt:variant>
        <vt:i4>48</vt:i4>
      </vt:variant>
    </vt:vector>
  </HeadingPairs>
  <TitlesOfParts>
    <vt:vector size="61" baseType="lpstr">
      <vt:lpstr>&amp;quot</vt:lpstr>
      <vt:lpstr>Aharoni</vt:lpstr>
      <vt:lpstr>Arial</vt:lpstr>
      <vt:lpstr>Calibri</vt:lpstr>
      <vt:lpstr>Calibri Light</vt:lpstr>
      <vt:lpstr>Consolas</vt:lpstr>
      <vt:lpstr>Open Sans</vt:lpstr>
      <vt:lpstr>Symbol</vt:lpstr>
      <vt:lpstr>Tahoma</vt:lpstr>
      <vt:lpstr>Times New Roman</vt:lpstr>
      <vt:lpstr>Verdana</vt:lpstr>
      <vt:lpstr>Wingdings</vt:lpstr>
      <vt:lpstr>Office Theme</vt:lpstr>
      <vt:lpstr>Unsupervised Machine Learning</vt:lpstr>
      <vt:lpstr>Doelen voor vandaag</vt:lpstr>
      <vt:lpstr>PowerPoint-presentatie</vt:lpstr>
      <vt:lpstr>Recap: Machine Learning</vt:lpstr>
      <vt:lpstr>PowerPoint-presentatie</vt:lpstr>
      <vt:lpstr>(Un)supervised Learning?</vt:lpstr>
      <vt:lpstr>PowerPoint-presentatie</vt:lpstr>
      <vt:lpstr>PowerPoint-presentatie</vt:lpstr>
      <vt:lpstr>PowerPoint-presentatie</vt:lpstr>
      <vt:lpstr>Clustering</vt:lpstr>
      <vt:lpstr>PowerPoint-presentatie</vt:lpstr>
      <vt:lpstr>PowerPoint-presentatie</vt:lpstr>
      <vt:lpstr>PowerPoint-presentatie</vt:lpstr>
      <vt:lpstr>K-Means Clustering</vt:lpstr>
      <vt:lpstr>Gaussian Mixture Modellen (GMM)</vt:lpstr>
      <vt:lpstr>GMM vs. K-Means</vt:lpstr>
      <vt:lpstr>DBSCAN</vt:lpstr>
      <vt:lpstr>PowerPoint-presentatie</vt:lpstr>
      <vt:lpstr>DBSCAN</vt:lpstr>
      <vt:lpstr>PowerPoint-presentatie</vt:lpstr>
      <vt:lpstr>PowerPoint-presentatie</vt:lpstr>
      <vt:lpstr>Mean Shift Clustering</vt:lpstr>
      <vt:lpstr>Agglomerative/Divisive Hierarchical Clustering</vt:lpstr>
      <vt:lpstr>Agglomerative/Divisive Hierarchical Clustering</vt:lpstr>
      <vt:lpstr>PowerPoint-presentatie</vt:lpstr>
      <vt:lpstr>Distance/Similarity</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Dimensie Reductie Technieken</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Recommender Systems</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data science</dc:title>
  <dc:creator>Pieter Bons</dc:creator>
  <cp:lastModifiedBy>Ryan Burruss</cp:lastModifiedBy>
  <cp:revision>96</cp:revision>
  <dcterms:created xsi:type="dcterms:W3CDTF">2021-03-04T11:29:02Z</dcterms:created>
  <dcterms:modified xsi:type="dcterms:W3CDTF">2025-05-27T11:51:24Z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0x01010028D8B059F7DCE246A0491CCFFD5598AC</vt:lpwstr>
  </property>
  <property fmtid="{D5CDD505-2E9C-101B-9397-08002B2CF9AE}" pid="3" name="Order">
    <vt:r8>2419400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ComplianceAssetId">
    <vt:lpwstr/>
  </property>
  <property fmtid="{D5CDD505-2E9C-101B-9397-08002B2CF9AE}" pid="8" name="TemplateUrl">
    <vt:lpwstr/>
  </property>
  <property fmtid="{D5CDD505-2E9C-101B-9397-08002B2CF9AE}" pid="9" name="TriggerFlowInfo">
    <vt:lpwstr/>
  </property>
</Properties>
</file>